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659" r:id="rId2"/>
    <p:sldMasterId id="2147483669" r:id="rId3"/>
    <p:sldMasterId id="2147483679" r:id="rId4"/>
    <p:sldMasterId id="2147483689" r:id="rId5"/>
    <p:sldMasterId id="2147483699" r:id="rId6"/>
    <p:sldMasterId id="2147483709" r:id="rId7"/>
  </p:sldMasterIdLst>
  <p:notesMasterIdLst>
    <p:notesMasterId r:id="rId29"/>
  </p:notesMasterIdLst>
  <p:handoutMasterIdLst>
    <p:handoutMasterId r:id="rId30"/>
  </p:handoutMasterIdLst>
  <p:sldIdLst>
    <p:sldId id="264" r:id="rId8"/>
    <p:sldId id="266" r:id="rId9"/>
    <p:sldId id="268" r:id="rId10"/>
    <p:sldId id="278" r:id="rId11"/>
    <p:sldId id="274" r:id="rId12"/>
    <p:sldId id="275" r:id="rId13"/>
    <p:sldId id="276" r:id="rId14"/>
    <p:sldId id="277" r:id="rId15"/>
    <p:sldId id="279" r:id="rId16"/>
    <p:sldId id="280" r:id="rId17"/>
    <p:sldId id="281" r:id="rId18"/>
    <p:sldId id="282" r:id="rId19"/>
    <p:sldId id="283" r:id="rId20"/>
    <p:sldId id="284" r:id="rId21"/>
    <p:sldId id="286" r:id="rId22"/>
    <p:sldId id="285" r:id="rId23"/>
    <p:sldId id="287" r:id="rId24"/>
    <p:sldId id="289" r:id="rId25"/>
    <p:sldId id="288" r:id="rId26"/>
    <p:sldId id="290" r:id="rId27"/>
    <p:sldId id="29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AA61A"/>
    <a:srgbClr val="964B00"/>
    <a:srgbClr val="051A85"/>
    <a:srgbClr val="C8A616"/>
    <a:srgbClr val="FDD491"/>
    <a:srgbClr val="27AAE1"/>
    <a:srgbClr val="009A86"/>
    <a:srgbClr val="9C7DB9"/>
    <a:srgbClr val="E79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0" autoAdjust="0"/>
    <p:restoredTop sz="94660"/>
  </p:normalViewPr>
  <p:slideViewPr>
    <p:cSldViewPr>
      <p:cViewPr varScale="1">
        <p:scale>
          <a:sx n="108" d="100"/>
          <a:sy n="108" d="100"/>
        </p:scale>
        <p:origin x="1668" y="11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slide" Target="../slides/slide5.xml"/><Relationship Id="rId2" Type="http://schemas.openxmlformats.org/officeDocument/2006/relationships/slide" Target="../slides/slide6.xml"/><Relationship Id="rId1" Type="http://schemas.openxmlformats.org/officeDocument/2006/relationships/slide" Target="../slides/slide3.xml"/><Relationship Id="rId6" Type="http://schemas.openxmlformats.org/officeDocument/2006/relationships/slide" Target="../slides/slide9.xml"/><Relationship Id="rId5" Type="http://schemas.openxmlformats.org/officeDocument/2006/relationships/slide" Target="../slides/slide4.xml"/><Relationship Id="rId4" Type="http://schemas.openxmlformats.org/officeDocument/2006/relationships/slide" Target="../slides/slide8.xml"/></Relationships>
</file>

<file path=ppt/diagrams/_rels/data10.xml.rels><?xml version="1.0" encoding="UTF-8" standalone="yes"?>
<Relationships xmlns="http://schemas.openxmlformats.org/package/2006/relationships"><Relationship Id="rId1" Type="http://schemas.openxmlformats.org/officeDocument/2006/relationships/hyperlink" Target="https://www.nursingworld.org/~4abfd7/globalassets/certification/renewals/RenewalRequirements" TargetMode="External"/></Relationships>
</file>

<file path=ppt/diagrams/_rels/data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iagrams/_rels/data1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hyperlink" Target="https://www.nursingworld.org/certification/certification-policies/expedited-review-procedure/" TargetMode="Externa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diagrams/_rels/data14.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hyperlink" Target="https://www.nursingworld.org/~48d245/globalassets/resources/individual/aprn-education-validation-form.pdf" TargetMode="External"/><Relationship Id="rId1" Type="http://schemas.openxmlformats.org/officeDocument/2006/relationships/slide" Target="../slides/slide19.xml"/></Relationships>
</file>

<file path=ppt/diagrams/_rels/data15.xml.rels><?xml version="1.0" encoding="UTF-8" standalone="yes"?>
<Relationships xmlns="http://schemas.openxmlformats.org/package/2006/relationships"><Relationship Id="rId2" Type="http://schemas.openxmlformats.org/officeDocument/2006/relationships/hyperlink" Target="https://ebiz.nursingworld.org/Login?returnurl=https://www.nursingworld.org/Certapps/Verification&amp;SSOL=Y" TargetMode="External"/><Relationship Id="rId1" Type="http://schemas.openxmlformats.org/officeDocument/2006/relationships/hyperlink" Target="mailto:certificationoutreach@ana.org" TargetMode="External"/></Relationships>
</file>

<file path=ppt/diagrams/_rels/data16.xml.rels><?xml version="1.0" encoding="UTF-8" standalone="yes"?>
<Relationships xmlns="http://schemas.openxmlformats.org/package/2006/relationships"><Relationship Id="rId3" Type="http://schemas.openxmlformats.org/officeDocument/2006/relationships/hyperlink" Target="https://www.linkedin.com/in/american-nurses-credentialing-center-5527a59b/" TargetMode="External"/><Relationship Id="rId2" Type="http://schemas.openxmlformats.org/officeDocument/2006/relationships/hyperlink" Target="https://twitter.com/anccofficial" TargetMode="External"/><Relationship Id="rId1" Type="http://schemas.openxmlformats.org/officeDocument/2006/relationships/hyperlink" Target="https://www.facebook.com/ancccertification/" TargetMode="External"/></Relationships>
</file>

<file path=ppt/diagrams/_rels/data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10.xml"/></Relationships>
</file>

<file path=ppt/diagrams/_rels/data3.xml.rels><?xml version="1.0" encoding="UTF-8" standalone="yes"?>
<Relationships xmlns="http://schemas.openxmlformats.org/package/2006/relationships"><Relationship Id="rId3" Type="http://schemas.openxmlformats.org/officeDocument/2006/relationships/hyperlink" Target="https://www.nursingworld.org/organizational-programs/pathway/" TargetMode="External"/><Relationship Id="rId2" Type="http://schemas.openxmlformats.org/officeDocument/2006/relationships/hyperlink" Target="https://www.nursingworld.org/our-certifications/" TargetMode="External"/><Relationship Id="rId1" Type="http://schemas.openxmlformats.org/officeDocument/2006/relationships/hyperlink" Target="https://www.nursingworld.org/organizational-programs/accreditation/" TargetMode="External"/><Relationship Id="rId4" Type="http://schemas.openxmlformats.org/officeDocument/2006/relationships/hyperlink" Target="https://www.nursingworld.org/organizational-programs/magnet/"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nursingworld.org/our-certifications/adult-gerontology-clinical-nurse-specialist/" TargetMode="External"/><Relationship Id="rId2" Type="http://schemas.openxmlformats.org/officeDocument/2006/relationships/hyperlink" Target="https://www.nursingworld.org/our-certifications/" TargetMode="External"/><Relationship Id="rId1" Type="http://schemas.openxmlformats.org/officeDocument/2006/relationships/hyperlink" Target="https://www.nursingworld.org/our-certifications/national-healthcare-disaster/" TargetMode="External"/></Relationships>
</file>

<file path=ppt/diagrams/_rels/data5.xml.rels><?xml version="1.0" encoding="UTF-8" standalone="yes"?>
<Relationships xmlns="http://schemas.openxmlformats.org/package/2006/relationships"><Relationship Id="rId3" Type="http://schemas.openxmlformats.org/officeDocument/2006/relationships/hyperlink" Target="https://www.nursingworld.org/our-certifications/adult-gerontology-primary-care-nurse-practitioner/" TargetMode="External"/><Relationship Id="rId7" Type="http://schemas.openxmlformats.org/officeDocument/2006/relationships/hyperlink" Target="https://www.nursingworld.org/our-certifications/nurse-executive-advanced/" TargetMode="External"/><Relationship Id="rId2" Type="http://schemas.openxmlformats.org/officeDocument/2006/relationships/hyperlink" Target="https://www.nursingworld.org/our-certifications/adult-gerontology-clinical-nurse-specialist/" TargetMode="External"/><Relationship Id="rId1" Type="http://schemas.openxmlformats.org/officeDocument/2006/relationships/hyperlink" Target="https://www.nursingworld.org/our-certifications/adult-gerontology-acute-care-nurse-practitioner/" TargetMode="External"/><Relationship Id="rId6" Type="http://schemas.openxmlformats.org/officeDocument/2006/relationships/hyperlink" Target="https://www.nursingworld.org/our-certifications/pediatric-primary-care-nurse-practitioner/" TargetMode="External"/><Relationship Id="rId5" Type="http://schemas.openxmlformats.org/officeDocument/2006/relationships/hyperlink" Target="https://www.nursingworld.org/our-certifications/family-nurse-practitioner/" TargetMode="External"/><Relationship Id="rId4" Type="http://schemas.openxmlformats.org/officeDocument/2006/relationships/hyperlink" Target="https://www.nursingworld.org/our-certifications/psychiatric-mental-health-nurse-practitioner/"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https://www.nursingworld.org/certification/aprn-consensus-model/faq-consensus-model-for-aprn-regulation/" TargetMode="External"/></Relationships>
</file>

<file path=ppt/diagrams/_rels/data7.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4.xml"/><Relationship Id="rId1" Type="http://schemas.openxmlformats.org/officeDocument/2006/relationships/slide" Target="../slides/slide11.xml"/><Relationship Id="rId6" Type="http://schemas.openxmlformats.org/officeDocument/2006/relationships/slide" Target="../slides/slide12.xml"/><Relationship Id="rId5" Type="http://schemas.openxmlformats.org/officeDocument/2006/relationships/slide" Target="../slides/slide13.xml"/><Relationship Id="rId4" Type="http://schemas.openxmlformats.org/officeDocument/2006/relationships/slide" Target="../slides/slide15.xml"/></Relationships>
</file>

<file path=ppt/diagrams/_rels/data9.xml.rels><?xml version="1.0" encoding="UTF-8" standalone="yes"?>
<Relationships xmlns="http://schemas.openxmlformats.org/package/2006/relationships"><Relationship Id="rId3" Type="http://schemas.openxmlformats.org/officeDocument/2006/relationships/hyperlink" Target="https://www.nursingworld.org/our-certifications/" TargetMode="External"/><Relationship Id="rId2" Type="http://schemas.openxmlformats.org/officeDocument/2006/relationships/hyperlink" Target="https://www.nursingworld.org/~48d245/globalassets/resources/individual/aprn-education-validation-form.pdf" TargetMode="External"/><Relationship Id="rId1" Type="http://schemas.openxmlformats.org/officeDocument/2006/relationships/hyperlink" Target="https://ebiz.nursingworld.org/Login/Register?ReturnURL=https://www.nursingworld.org/certapps/?certcode%3DAGPCNP" TargetMode="External"/><Relationship Id="rId5" Type="http://schemas.openxmlformats.org/officeDocument/2006/relationships/hyperlink" Target="https://www.prometric.com/en-us/clients/ancc/Pages/landing.aspx" TargetMode="External"/><Relationship Id="rId4" Type="http://schemas.openxmlformats.org/officeDocument/2006/relationships/hyperlink" Target="https://www.nursingworld.org/certification/verification/"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s://www.nursingworld.org/~4abfd7/globalassets/certification/renewals/RenewalRequirements" TargetMode="External"/></Relationships>
</file>

<file path=ppt/diagrams/_rels/drawing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iagrams/_rels/drawing13.xml.rels><?xml version="1.0" encoding="UTF-8" standalone="yes"?>
<Relationships xmlns="http://schemas.openxmlformats.org/package/2006/relationships"><Relationship Id="rId3" Type="http://schemas.openxmlformats.org/officeDocument/2006/relationships/hyperlink" Target="https://www.nursingworld.org/certification/certification-policies/expedited-review-procedure/" TargetMode="External"/><Relationship Id="rId2" Type="http://schemas.openxmlformats.org/officeDocument/2006/relationships/image" Target="../media/image50.jpeg"/><Relationship Id="rId1" Type="http://schemas.openxmlformats.org/officeDocument/2006/relationships/image" Target="../media/image49.jpeg"/><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diagrams/_rels/drawing14.xml.rels><?xml version="1.0" encoding="UTF-8" standalone="yes"?>
<Relationships xmlns="http://schemas.openxmlformats.org/package/2006/relationships"><Relationship Id="rId1" Type="http://schemas.openxmlformats.org/officeDocument/2006/relationships/hyperlink" Target="https://www.nursingworld.org/~48d245/globalassets/resources/individual/aprn-education-validation-form.pdf" TargetMode="External"/></Relationships>
</file>

<file path=ppt/diagrams/_rels/drawing15.xml.rels><?xml version="1.0" encoding="UTF-8" standalone="yes"?>
<Relationships xmlns="http://schemas.openxmlformats.org/package/2006/relationships"><Relationship Id="rId2" Type="http://schemas.openxmlformats.org/officeDocument/2006/relationships/hyperlink" Target="https://ebiz.nursingworld.org/Login?returnurl=https://www.nursingworld.org/Certapps/Verification&amp;SSOL=Y" TargetMode="External"/><Relationship Id="rId1" Type="http://schemas.openxmlformats.org/officeDocument/2006/relationships/hyperlink" Target="mailto:certificationoutreach@ana.org" TargetMode="External"/></Relationships>
</file>

<file path=ppt/diagrams/_rels/drawing16.xml.rels><?xml version="1.0" encoding="UTF-8" standalone="yes"?>
<Relationships xmlns="http://schemas.openxmlformats.org/package/2006/relationships"><Relationship Id="rId3" Type="http://schemas.openxmlformats.org/officeDocument/2006/relationships/hyperlink" Target="https://www.linkedin.com/in/american-nurses-credentialing-center-5527a59b/" TargetMode="External"/><Relationship Id="rId2" Type="http://schemas.openxmlformats.org/officeDocument/2006/relationships/hyperlink" Target="https://twitter.com/anccofficial" TargetMode="External"/><Relationship Id="rId1" Type="http://schemas.openxmlformats.org/officeDocument/2006/relationships/hyperlink" Target="https://www.facebook.com/ancccertification/"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nursingworld.org/organizational-programs/pathway/" TargetMode="External"/><Relationship Id="rId2" Type="http://schemas.openxmlformats.org/officeDocument/2006/relationships/hyperlink" Target="https://www.nursingworld.org/our-certifications/" TargetMode="External"/><Relationship Id="rId1" Type="http://schemas.openxmlformats.org/officeDocument/2006/relationships/hyperlink" Target="https://www.nursingworld.org/organizational-programs/accreditation/" TargetMode="External"/><Relationship Id="rId4" Type="http://schemas.openxmlformats.org/officeDocument/2006/relationships/hyperlink" Target="https://www.nursingworld.org/organizational-programs/magnet/" TargetMode="External"/></Relationships>
</file>

<file path=ppt/diagrams/_rels/drawing5.xml.rels><?xml version="1.0" encoding="UTF-8" standalone="yes"?>
<Relationships xmlns="http://schemas.openxmlformats.org/package/2006/relationships"><Relationship Id="rId3" Type="http://schemas.openxmlformats.org/officeDocument/2006/relationships/hyperlink" Target="https://www.nursingworld.org/our-certifications/psychiatric-mental-health-nurse-practitioner/" TargetMode="External"/><Relationship Id="rId7" Type="http://schemas.openxmlformats.org/officeDocument/2006/relationships/hyperlink" Target="https://www.nursingworld.org/our-certifications/nurse-executive-advanced/" TargetMode="External"/><Relationship Id="rId2" Type="http://schemas.openxmlformats.org/officeDocument/2006/relationships/hyperlink" Target="https://www.nursingworld.org/our-certifications/adult-gerontology-primary-care-nurse-practitioner/" TargetMode="External"/><Relationship Id="rId1" Type="http://schemas.openxmlformats.org/officeDocument/2006/relationships/hyperlink" Target="https://www.nursingworld.org/our-certifications/adult-gerontology-acute-care-nurse-practitioner/" TargetMode="External"/><Relationship Id="rId6" Type="http://schemas.openxmlformats.org/officeDocument/2006/relationships/hyperlink" Target="https://www.nursingworld.org/our-certifications/adult-gerontology-clinical-nurse-specialist/" TargetMode="External"/><Relationship Id="rId5" Type="http://schemas.openxmlformats.org/officeDocument/2006/relationships/hyperlink" Target="https://www.nursingworld.org/our-certifications/family-nurse-practitioner/" TargetMode="External"/><Relationship Id="rId4" Type="http://schemas.openxmlformats.org/officeDocument/2006/relationships/hyperlink" Target="https://www.nursingworld.org/our-certifications/pediatric-primary-care-nurse-practitioner/"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https://www.nursingworld.org/certification/aprn-consensus-model/faq-consensus-model-for-aprn-regulation/" TargetMode="External"/></Relationships>
</file>

<file path=ppt/diagrams/_rels/drawing9.xml.rels><?xml version="1.0" encoding="UTF-8" standalone="yes"?>
<Relationships xmlns="http://schemas.openxmlformats.org/package/2006/relationships"><Relationship Id="rId3" Type="http://schemas.openxmlformats.org/officeDocument/2006/relationships/hyperlink" Target="https://www.nursingworld.org/our-certifications/" TargetMode="External"/><Relationship Id="rId2" Type="http://schemas.openxmlformats.org/officeDocument/2006/relationships/hyperlink" Target="https://www.nursingworld.org/~48d245/globalassets/resources/individual/aprn-education-validation-form.pdf" TargetMode="External"/><Relationship Id="rId1" Type="http://schemas.openxmlformats.org/officeDocument/2006/relationships/hyperlink" Target="https://ebiz.nursingworld.org/Login/Register?ReturnURL=https://www.nursingworld.org/certapps/?certcode%3DAGPCNP" TargetMode="External"/><Relationship Id="rId5" Type="http://schemas.openxmlformats.org/officeDocument/2006/relationships/hyperlink" Target="https://www.prometric.com/en-us/clients/ancc/Pages/landing.aspx" TargetMode="External"/><Relationship Id="rId4" Type="http://schemas.openxmlformats.org/officeDocument/2006/relationships/hyperlink" Target="https://www.nursingworld.org/certification/verification/"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8D99CB-0E17-464A-894F-604EE279C6AD}" type="doc">
      <dgm:prSet loTypeId="urn:microsoft.com/office/officeart/2008/layout/HorizontalMultiLevelHierarchy" loCatId="hierarchy" qsTypeId="urn:microsoft.com/office/officeart/2005/8/quickstyle/3d2" qsCatId="3D" csTypeId="urn:microsoft.com/office/officeart/2005/8/colors/accent1_2" csCatId="accent1" phldr="1"/>
      <dgm:spPr/>
      <dgm:t>
        <a:bodyPr/>
        <a:lstStyle/>
        <a:p>
          <a:endParaRPr lang="en-US"/>
        </a:p>
      </dgm:t>
    </dgm:pt>
    <dgm:pt modelId="{10CED816-5A6E-46B8-AFDC-20879BD0C652}">
      <dgm:prSet phldrT="[Text]" custT="1"/>
      <dgm:spPr>
        <a:solidFill>
          <a:srgbClr val="C8A616"/>
        </a:solidFill>
      </dgm:spPr>
      <dgm:t>
        <a:bodyPr/>
        <a:lstStyle/>
        <a:p>
          <a:r>
            <a:rPr lang="en-US" sz="2000" b="0" i="0" dirty="0">
              <a:solidFill>
                <a:srgbClr val="663300"/>
              </a:solidFill>
            </a:rPr>
            <a:t>The mission of the American Nurses Credentialing Center (ANCC), a subsidiary of the American Nurses Association (ANA), is to promote excellence in nursing and health care globally through credentialing programs. Learn about:</a:t>
          </a:r>
          <a:r>
            <a:rPr lang="en-US" sz="2000" b="0" i="0" dirty="0"/>
            <a:t> </a:t>
          </a:r>
          <a:endParaRPr lang="en-US" sz="2000" dirty="0"/>
        </a:p>
      </dgm:t>
    </dgm:pt>
    <dgm:pt modelId="{B6293294-10DC-4548-A3F5-EAB8F0C4B9B7}" type="parTrans" cxnId="{6334FB4A-7EB2-457A-80E8-6A497CB42AF4}">
      <dgm:prSet/>
      <dgm:spPr/>
      <dgm:t>
        <a:bodyPr/>
        <a:lstStyle/>
        <a:p>
          <a:endParaRPr lang="en-US"/>
        </a:p>
      </dgm:t>
    </dgm:pt>
    <dgm:pt modelId="{A65D41F3-E806-4CC2-81D3-346B51E492C4}" type="sibTrans" cxnId="{6334FB4A-7EB2-457A-80E8-6A497CB42AF4}">
      <dgm:prSet/>
      <dgm:spPr/>
      <dgm:t>
        <a:bodyPr/>
        <a:lstStyle/>
        <a:p>
          <a:endParaRPr lang="en-US"/>
        </a:p>
      </dgm:t>
    </dgm:pt>
    <dgm:pt modelId="{DD4DA9EB-4626-4190-A17E-644D31C13637}">
      <dgm:prSet phldrT="[Text]"/>
      <dgm:spPr>
        <a:solidFill>
          <a:srgbClr val="663300"/>
        </a:solidFill>
      </dgm:spPr>
      <dgm:t>
        <a:bodyPr/>
        <a:lstStyle/>
        <a:p>
          <a:r>
            <a:rPr lang="en-US" dirty="0">
              <a:solidFill>
                <a:srgbClr val="FFC000"/>
              </a:solidFill>
            </a:rPr>
            <a:t>ANCC Programs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F70A915-C8E3-43E9-A64B-2D71CD1607D4}" type="parTrans" cxnId="{4062E0A4-EAE5-4F27-8A3D-8505F1D56EDE}">
      <dgm:prSet/>
      <dgm:spPr>
        <a:ln>
          <a:solidFill>
            <a:srgbClr val="663300"/>
          </a:solidFill>
        </a:ln>
      </dgm:spPr>
      <dgm:t>
        <a:bodyPr/>
        <a:lstStyle/>
        <a:p>
          <a:endParaRPr lang="en-US"/>
        </a:p>
      </dgm:t>
    </dgm:pt>
    <dgm:pt modelId="{4559985F-F19A-43C4-B101-76150AC454D8}" type="sibTrans" cxnId="{4062E0A4-EAE5-4F27-8A3D-8505F1D56EDE}">
      <dgm:prSet/>
      <dgm:spPr/>
      <dgm:t>
        <a:bodyPr/>
        <a:lstStyle/>
        <a:p>
          <a:endParaRPr lang="en-US"/>
        </a:p>
      </dgm:t>
    </dgm:pt>
    <dgm:pt modelId="{7B33C524-60B6-468D-A9D2-A1FF25728F49}">
      <dgm:prSet/>
      <dgm:spPr>
        <a:solidFill>
          <a:srgbClr val="663300"/>
        </a:solidFill>
      </dgm:spPr>
      <dgm:t>
        <a:bodyPr/>
        <a:lstStyle/>
        <a:p>
          <a:r>
            <a:rPr lang="en-US" dirty="0">
              <a:solidFill>
                <a:srgbClr val="FFC000"/>
              </a:solidFill>
            </a:rPr>
            <a:t>International Organization for Standardization (ISO)</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B49FEA75-C371-463B-AA59-16EAB0FE5E08}" type="parTrans" cxnId="{BC2A188C-949C-48CC-ABE7-7E7844BB46B1}">
      <dgm:prSet/>
      <dgm:spPr>
        <a:ln>
          <a:solidFill>
            <a:srgbClr val="663300"/>
          </a:solidFill>
        </a:ln>
      </dgm:spPr>
      <dgm:t>
        <a:bodyPr/>
        <a:lstStyle/>
        <a:p>
          <a:endParaRPr lang="en-US"/>
        </a:p>
      </dgm:t>
    </dgm:pt>
    <dgm:pt modelId="{F6AFB581-CB64-4FFD-B776-2098C9AA24FB}" type="sibTrans" cxnId="{BC2A188C-949C-48CC-ABE7-7E7844BB46B1}">
      <dgm:prSet/>
      <dgm:spPr/>
      <dgm:t>
        <a:bodyPr/>
        <a:lstStyle/>
        <a:p>
          <a:endParaRPr lang="en-US"/>
        </a:p>
      </dgm:t>
    </dgm:pt>
    <dgm:pt modelId="{42AA24C9-49DB-420B-B18C-BA1CDE340981}">
      <dgm:prSet/>
      <dgm:spPr>
        <a:solidFill>
          <a:srgbClr val="663300"/>
        </a:solidFill>
      </dgm:spPr>
      <dgm:t>
        <a:bodyPr/>
        <a:lstStyle/>
        <a:p>
          <a:r>
            <a:rPr lang="en-US" dirty="0">
              <a:solidFill>
                <a:srgbClr val="FFC000"/>
              </a:solidFill>
            </a:rPr>
            <a:t>All Certification Programs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C5D30F12-7C61-439C-B07B-DA5E680D6949}" type="parTrans" cxnId="{35C393C2-5967-47EB-930C-F25CE3D68899}">
      <dgm:prSet/>
      <dgm:spPr>
        <a:ln>
          <a:solidFill>
            <a:srgbClr val="663300"/>
          </a:solidFill>
        </a:ln>
      </dgm:spPr>
      <dgm:t>
        <a:bodyPr/>
        <a:lstStyle/>
        <a:p>
          <a:endParaRPr lang="en-US"/>
        </a:p>
      </dgm:t>
    </dgm:pt>
    <dgm:pt modelId="{33E16936-C012-4933-910D-01CE0E679CAE}" type="sibTrans" cxnId="{35C393C2-5967-47EB-930C-F25CE3D68899}">
      <dgm:prSet/>
      <dgm:spPr/>
      <dgm:t>
        <a:bodyPr/>
        <a:lstStyle/>
        <a:p>
          <a:endParaRPr lang="en-US"/>
        </a:p>
      </dgm:t>
    </dgm:pt>
    <dgm:pt modelId="{6E9FE7D3-7A26-48FB-B92B-C3DBDF74A320}">
      <dgm:prSet/>
      <dgm:spPr>
        <a:solidFill>
          <a:srgbClr val="663300"/>
        </a:solidFill>
      </dgm:spPr>
      <dgm:t>
        <a:bodyPr/>
        <a:lstStyle/>
        <a:p>
          <a:r>
            <a:rPr lang="en-US" dirty="0">
              <a:solidFill>
                <a:srgbClr val="FFC000"/>
              </a:solidFill>
            </a:rPr>
            <a:t>Certification Programs for Advanced Practice</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0D372AF-EC13-4AD1-A24A-1EB2CFF0BA06}" type="parTrans" cxnId="{B9D7746C-4E05-412F-B7A8-B4E921A83A77}">
      <dgm:prSet/>
      <dgm:spPr>
        <a:ln>
          <a:solidFill>
            <a:srgbClr val="663300"/>
          </a:solidFill>
        </a:ln>
      </dgm:spPr>
      <dgm:t>
        <a:bodyPr/>
        <a:lstStyle/>
        <a:p>
          <a:endParaRPr lang="en-US"/>
        </a:p>
      </dgm:t>
    </dgm:pt>
    <dgm:pt modelId="{C1585AC5-B6B0-46D3-B212-8ADEBC5407E9}" type="sibTrans" cxnId="{B9D7746C-4E05-412F-B7A8-B4E921A83A77}">
      <dgm:prSet/>
      <dgm:spPr/>
      <dgm:t>
        <a:bodyPr/>
        <a:lstStyle/>
        <a:p>
          <a:endParaRPr lang="en-US"/>
        </a:p>
      </dgm:t>
    </dgm:pt>
    <dgm:pt modelId="{B86C52FD-67E4-40A0-B0E9-7B8A538B79E3}">
      <dgm:prSet phldrT="[Text]"/>
      <dgm:spPr>
        <a:solidFill>
          <a:srgbClr val="663300"/>
        </a:solidFill>
      </dgm:spPr>
      <dgm:t>
        <a:bodyPr/>
        <a:lstStyle/>
        <a:p>
          <a:r>
            <a:rPr lang="en-US" dirty="0">
              <a:solidFill>
                <a:srgbClr val="FFC000"/>
              </a:solidFill>
            </a:rPr>
            <a:t>Credentialing Research</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F87D655-6D4A-44B1-A832-2F0CBD3EDA1D}" type="parTrans" cxnId="{F03460CD-7F5B-46B6-B626-3E1C629AC84F}">
      <dgm:prSet/>
      <dgm:spPr>
        <a:ln>
          <a:solidFill>
            <a:srgbClr val="663300"/>
          </a:solidFill>
        </a:ln>
      </dgm:spPr>
      <dgm:t>
        <a:bodyPr/>
        <a:lstStyle/>
        <a:p>
          <a:endParaRPr lang="en-US"/>
        </a:p>
      </dgm:t>
    </dgm:pt>
    <dgm:pt modelId="{811D9ABC-EA31-439E-8ABA-5B94A040CA9D}" type="sibTrans" cxnId="{F03460CD-7F5B-46B6-B626-3E1C629AC84F}">
      <dgm:prSet/>
      <dgm:spPr/>
      <dgm:t>
        <a:bodyPr/>
        <a:lstStyle/>
        <a:p>
          <a:endParaRPr lang="en-US"/>
        </a:p>
      </dgm:t>
    </dgm:pt>
    <dgm:pt modelId="{7796F27F-7E7A-4579-A204-E0C5EC77A830}">
      <dgm:prSet/>
      <dgm:spPr>
        <a:solidFill>
          <a:srgbClr val="663300"/>
        </a:solidFill>
      </dgm:spPr>
      <dgm:t>
        <a:bodyPr/>
        <a:lstStyle/>
        <a:p>
          <a:r>
            <a:rPr lang="en-US" b="0" dirty="0">
              <a:solidFill>
                <a:srgbClr val="FFC000"/>
              </a:solidFill>
            </a:rPr>
            <a:t>Consensus Model for APRN Regulations </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B3DCB2BB-2A6F-44B2-A2DB-0F8DA971370B}" type="sibTrans" cxnId="{55D4105F-053D-4FA0-B9B6-02ADE2D6C16C}">
      <dgm:prSet/>
      <dgm:spPr/>
      <dgm:t>
        <a:bodyPr/>
        <a:lstStyle/>
        <a:p>
          <a:endParaRPr lang="en-US"/>
        </a:p>
      </dgm:t>
    </dgm:pt>
    <dgm:pt modelId="{BA925724-B48D-452C-80A4-0313531E1810}" type="parTrans" cxnId="{55D4105F-053D-4FA0-B9B6-02ADE2D6C16C}">
      <dgm:prSet/>
      <dgm:spPr>
        <a:ln>
          <a:solidFill>
            <a:srgbClr val="663300"/>
          </a:solidFill>
        </a:ln>
      </dgm:spPr>
      <dgm:t>
        <a:bodyPr/>
        <a:lstStyle/>
        <a:p>
          <a:endParaRPr lang="en-US"/>
        </a:p>
      </dgm:t>
    </dgm:pt>
    <dgm:pt modelId="{E657CB78-6288-479D-B614-ADBDDF27E761}">
      <dgm:prSet phldrT="[Text]"/>
      <dgm:spPr>
        <a:solidFill>
          <a:srgbClr val="663300"/>
        </a:solidFill>
      </dgm:spPr>
      <dgm:t>
        <a:bodyPr/>
        <a:lstStyle/>
        <a:p>
          <a:r>
            <a:rPr lang="en-US" dirty="0">
              <a:solidFill>
                <a:srgbClr val="FFC000"/>
              </a:solidFill>
            </a:rPr>
            <a:t>Accreditation</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FFB0528-710A-48D9-AE09-4EAF2753E619}" type="parTrans" cxnId="{489C2DA8-B5B5-4328-BE4F-43A6A7958D16}">
      <dgm:prSet/>
      <dgm:spPr>
        <a:ln>
          <a:solidFill>
            <a:srgbClr val="964B00"/>
          </a:solidFill>
        </a:ln>
      </dgm:spPr>
      <dgm:t>
        <a:bodyPr/>
        <a:lstStyle/>
        <a:p>
          <a:endParaRPr lang="en-US"/>
        </a:p>
      </dgm:t>
    </dgm:pt>
    <dgm:pt modelId="{550F0B32-3BDC-4DAD-86D8-6E7B50AC2082}" type="sibTrans" cxnId="{489C2DA8-B5B5-4328-BE4F-43A6A7958D16}">
      <dgm:prSet/>
      <dgm:spPr/>
      <dgm:t>
        <a:bodyPr/>
        <a:lstStyle/>
        <a:p>
          <a:endParaRPr lang="en-US"/>
        </a:p>
      </dgm:t>
    </dgm:pt>
    <dgm:pt modelId="{1A95BC96-D07C-4031-8B05-0D83988B3EA1}" type="pres">
      <dgm:prSet presAssocID="{6A8D99CB-0E17-464A-894F-604EE279C6AD}" presName="Name0" presStyleCnt="0">
        <dgm:presLayoutVars>
          <dgm:chPref val="1"/>
          <dgm:dir/>
          <dgm:animOne val="branch"/>
          <dgm:animLvl val="lvl"/>
          <dgm:resizeHandles val="exact"/>
        </dgm:presLayoutVars>
      </dgm:prSet>
      <dgm:spPr/>
    </dgm:pt>
    <dgm:pt modelId="{3060E246-1214-474E-B258-54997CD70423}" type="pres">
      <dgm:prSet presAssocID="{10CED816-5A6E-46B8-AFDC-20879BD0C652}" presName="root1" presStyleCnt="0"/>
      <dgm:spPr/>
    </dgm:pt>
    <dgm:pt modelId="{196C6BD5-C5C2-41B1-9B47-EAFB104CA84F}" type="pres">
      <dgm:prSet presAssocID="{10CED816-5A6E-46B8-AFDC-20879BD0C652}" presName="LevelOneTextNode" presStyleLbl="node0" presStyleIdx="0" presStyleCnt="1" custAng="5400000" custScaleX="587824" custScaleY="121109">
        <dgm:presLayoutVars>
          <dgm:chPref val="3"/>
        </dgm:presLayoutVars>
      </dgm:prSet>
      <dgm:spPr/>
    </dgm:pt>
    <dgm:pt modelId="{0B5A7215-EFDA-45BA-8A0E-E69C0F516867}" type="pres">
      <dgm:prSet presAssocID="{10CED816-5A6E-46B8-AFDC-20879BD0C652}" presName="level2hierChild" presStyleCnt="0"/>
      <dgm:spPr/>
    </dgm:pt>
    <dgm:pt modelId="{227C84CE-F1CF-4F44-A393-192840EA8C96}" type="pres">
      <dgm:prSet presAssocID="{4F70A915-C8E3-43E9-A64B-2D71CD1607D4}" presName="conn2-1" presStyleLbl="parChTrans1D2" presStyleIdx="0" presStyleCnt="7"/>
      <dgm:spPr/>
    </dgm:pt>
    <dgm:pt modelId="{7853034C-0A8F-4FE9-AE16-855EF90E7654}" type="pres">
      <dgm:prSet presAssocID="{4F70A915-C8E3-43E9-A64B-2D71CD1607D4}" presName="connTx" presStyleLbl="parChTrans1D2" presStyleIdx="0" presStyleCnt="7"/>
      <dgm:spPr/>
    </dgm:pt>
    <dgm:pt modelId="{AFC2747E-3269-4EBA-85D5-F985BA1B522C}" type="pres">
      <dgm:prSet presAssocID="{DD4DA9EB-4626-4190-A17E-644D31C13637}" presName="root2" presStyleCnt="0"/>
      <dgm:spPr/>
    </dgm:pt>
    <dgm:pt modelId="{68BB4DA9-DFF0-41E1-9D23-D1B73FA2A95A}" type="pres">
      <dgm:prSet presAssocID="{DD4DA9EB-4626-4190-A17E-644D31C13637}" presName="LevelTwoTextNode" presStyleLbl="node2" presStyleIdx="0" presStyleCnt="7" custScaleX="105918" custScaleY="100366">
        <dgm:presLayoutVars>
          <dgm:chPref val="3"/>
        </dgm:presLayoutVars>
      </dgm:prSet>
      <dgm:spPr/>
    </dgm:pt>
    <dgm:pt modelId="{F7A04724-4207-4363-A9FC-FC5EB1C3A2B2}" type="pres">
      <dgm:prSet presAssocID="{DD4DA9EB-4626-4190-A17E-644D31C13637}" presName="level3hierChild" presStyleCnt="0"/>
      <dgm:spPr/>
    </dgm:pt>
    <dgm:pt modelId="{C630DD6A-D2B6-4094-A5DD-129845889383}" type="pres">
      <dgm:prSet presAssocID="{4F87D655-6D4A-44B1-A832-2F0CBD3EDA1D}" presName="conn2-1" presStyleLbl="parChTrans1D2" presStyleIdx="1" presStyleCnt="7"/>
      <dgm:spPr/>
    </dgm:pt>
    <dgm:pt modelId="{872A06B3-0B6A-467B-86BA-3FAF201273FF}" type="pres">
      <dgm:prSet presAssocID="{4F87D655-6D4A-44B1-A832-2F0CBD3EDA1D}" presName="connTx" presStyleLbl="parChTrans1D2" presStyleIdx="1" presStyleCnt="7"/>
      <dgm:spPr/>
    </dgm:pt>
    <dgm:pt modelId="{3D6C703A-55B2-4FDA-BE22-CBE53EDE3A0F}" type="pres">
      <dgm:prSet presAssocID="{B86C52FD-67E4-40A0-B0E9-7B8A538B79E3}" presName="root2" presStyleCnt="0"/>
      <dgm:spPr/>
    </dgm:pt>
    <dgm:pt modelId="{2861DFB6-8C42-4DE9-A922-18BE41C5830B}" type="pres">
      <dgm:prSet presAssocID="{B86C52FD-67E4-40A0-B0E9-7B8A538B79E3}" presName="LevelTwoTextNode" presStyleLbl="node2" presStyleIdx="1" presStyleCnt="7" custScaleX="104362">
        <dgm:presLayoutVars>
          <dgm:chPref val="3"/>
        </dgm:presLayoutVars>
      </dgm:prSet>
      <dgm:spPr/>
    </dgm:pt>
    <dgm:pt modelId="{84D7B3FE-6129-4EAF-A29A-49438B785502}" type="pres">
      <dgm:prSet presAssocID="{B86C52FD-67E4-40A0-B0E9-7B8A538B79E3}" presName="level3hierChild" presStyleCnt="0"/>
      <dgm:spPr/>
    </dgm:pt>
    <dgm:pt modelId="{994DB9AB-F8B2-439B-A327-6FB96F3EE383}" type="pres">
      <dgm:prSet presAssocID="{7FFB0528-710A-48D9-AE09-4EAF2753E619}" presName="conn2-1" presStyleLbl="parChTrans1D2" presStyleIdx="2" presStyleCnt="7"/>
      <dgm:spPr/>
    </dgm:pt>
    <dgm:pt modelId="{314FFC82-1803-48F8-AC2E-F58C18A72CA4}" type="pres">
      <dgm:prSet presAssocID="{7FFB0528-710A-48D9-AE09-4EAF2753E619}" presName="connTx" presStyleLbl="parChTrans1D2" presStyleIdx="2" presStyleCnt="7"/>
      <dgm:spPr/>
    </dgm:pt>
    <dgm:pt modelId="{3082A51E-4C6F-419D-B828-872DE0F31875}" type="pres">
      <dgm:prSet presAssocID="{E657CB78-6288-479D-B614-ADBDDF27E761}" presName="root2" presStyleCnt="0"/>
      <dgm:spPr/>
    </dgm:pt>
    <dgm:pt modelId="{1B3A8F47-8F70-4ACE-B316-5893FFFA51CA}" type="pres">
      <dgm:prSet presAssocID="{E657CB78-6288-479D-B614-ADBDDF27E761}" presName="LevelTwoTextNode" presStyleLbl="node2" presStyleIdx="2" presStyleCnt="7" custScaleX="106298">
        <dgm:presLayoutVars>
          <dgm:chPref val="3"/>
        </dgm:presLayoutVars>
      </dgm:prSet>
      <dgm:spPr/>
    </dgm:pt>
    <dgm:pt modelId="{AA9A3A75-BB2D-48F5-95C3-23568DD6D7D1}" type="pres">
      <dgm:prSet presAssocID="{E657CB78-6288-479D-B614-ADBDDF27E761}" presName="level3hierChild" presStyleCnt="0"/>
      <dgm:spPr/>
    </dgm:pt>
    <dgm:pt modelId="{49211FAD-63C0-463C-A4DE-3C4BCF59C424}" type="pres">
      <dgm:prSet presAssocID="{B49FEA75-C371-463B-AA59-16EAB0FE5E08}" presName="conn2-1" presStyleLbl="parChTrans1D2" presStyleIdx="3" presStyleCnt="7"/>
      <dgm:spPr/>
    </dgm:pt>
    <dgm:pt modelId="{63CD845A-3ED4-44CE-A230-42BC6E837B64}" type="pres">
      <dgm:prSet presAssocID="{B49FEA75-C371-463B-AA59-16EAB0FE5E08}" presName="connTx" presStyleLbl="parChTrans1D2" presStyleIdx="3" presStyleCnt="7"/>
      <dgm:spPr/>
    </dgm:pt>
    <dgm:pt modelId="{BE89E519-1BA0-4DCC-8BC5-B0A24C4AA013}" type="pres">
      <dgm:prSet presAssocID="{7B33C524-60B6-468D-A9D2-A1FF25728F49}" presName="root2" presStyleCnt="0"/>
      <dgm:spPr/>
    </dgm:pt>
    <dgm:pt modelId="{FCE758AE-05CF-4685-8919-5ECA31451B17}" type="pres">
      <dgm:prSet presAssocID="{7B33C524-60B6-468D-A9D2-A1FF25728F49}" presName="LevelTwoTextNode" presStyleLbl="node2" presStyleIdx="3" presStyleCnt="7" custScaleX="105918">
        <dgm:presLayoutVars>
          <dgm:chPref val="3"/>
        </dgm:presLayoutVars>
      </dgm:prSet>
      <dgm:spPr/>
    </dgm:pt>
    <dgm:pt modelId="{A207ED12-1527-42AB-B33D-8D43ACD94F40}" type="pres">
      <dgm:prSet presAssocID="{7B33C524-60B6-468D-A9D2-A1FF25728F49}" presName="level3hierChild" presStyleCnt="0"/>
      <dgm:spPr/>
    </dgm:pt>
    <dgm:pt modelId="{441ED506-7DFE-4041-B4FA-61E0175D50C1}" type="pres">
      <dgm:prSet presAssocID="{C5D30F12-7C61-439C-B07B-DA5E680D6949}" presName="conn2-1" presStyleLbl="parChTrans1D2" presStyleIdx="4" presStyleCnt="7"/>
      <dgm:spPr/>
    </dgm:pt>
    <dgm:pt modelId="{C12C2009-D098-4CA8-893B-B5018803DC62}" type="pres">
      <dgm:prSet presAssocID="{C5D30F12-7C61-439C-B07B-DA5E680D6949}" presName="connTx" presStyleLbl="parChTrans1D2" presStyleIdx="4" presStyleCnt="7"/>
      <dgm:spPr/>
    </dgm:pt>
    <dgm:pt modelId="{857C72B6-6235-48A0-BD38-1CC94AACD126}" type="pres">
      <dgm:prSet presAssocID="{42AA24C9-49DB-420B-B18C-BA1CDE340981}" presName="root2" presStyleCnt="0"/>
      <dgm:spPr/>
    </dgm:pt>
    <dgm:pt modelId="{5E5AB11F-973F-420C-A4D2-F3450E367FF3}" type="pres">
      <dgm:prSet presAssocID="{42AA24C9-49DB-420B-B18C-BA1CDE340981}" presName="LevelTwoTextNode" presStyleLbl="node2" presStyleIdx="4" presStyleCnt="7" custScaleX="105918">
        <dgm:presLayoutVars>
          <dgm:chPref val="3"/>
        </dgm:presLayoutVars>
      </dgm:prSet>
      <dgm:spPr/>
    </dgm:pt>
    <dgm:pt modelId="{26123681-46DB-4BF0-857A-23D46523A141}" type="pres">
      <dgm:prSet presAssocID="{42AA24C9-49DB-420B-B18C-BA1CDE340981}" presName="level3hierChild" presStyleCnt="0"/>
      <dgm:spPr/>
    </dgm:pt>
    <dgm:pt modelId="{70AB665A-0527-480D-83BC-160B1AFC1F88}" type="pres">
      <dgm:prSet presAssocID="{50D372AF-EC13-4AD1-A24A-1EB2CFF0BA06}" presName="conn2-1" presStyleLbl="parChTrans1D2" presStyleIdx="5" presStyleCnt="7"/>
      <dgm:spPr/>
    </dgm:pt>
    <dgm:pt modelId="{944659DC-25A7-4DC7-9238-6F0AB4A089AF}" type="pres">
      <dgm:prSet presAssocID="{50D372AF-EC13-4AD1-A24A-1EB2CFF0BA06}" presName="connTx" presStyleLbl="parChTrans1D2" presStyleIdx="5" presStyleCnt="7"/>
      <dgm:spPr/>
    </dgm:pt>
    <dgm:pt modelId="{5B02E201-3966-433D-9E71-A4E0BC958F98}" type="pres">
      <dgm:prSet presAssocID="{6E9FE7D3-7A26-48FB-B92B-C3DBDF74A320}" presName="root2" presStyleCnt="0"/>
      <dgm:spPr/>
    </dgm:pt>
    <dgm:pt modelId="{C5D33C8E-4F9A-4FB6-BFCE-846365CC7203}" type="pres">
      <dgm:prSet presAssocID="{6E9FE7D3-7A26-48FB-B92B-C3DBDF74A320}" presName="LevelTwoTextNode" presStyleLbl="node2" presStyleIdx="5" presStyleCnt="7" custScaleX="105918">
        <dgm:presLayoutVars>
          <dgm:chPref val="3"/>
        </dgm:presLayoutVars>
      </dgm:prSet>
      <dgm:spPr/>
    </dgm:pt>
    <dgm:pt modelId="{7694C5E1-1973-4693-959F-D7796F2F726C}" type="pres">
      <dgm:prSet presAssocID="{6E9FE7D3-7A26-48FB-B92B-C3DBDF74A320}" presName="level3hierChild" presStyleCnt="0"/>
      <dgm:spPr/>
    </dgm:pt>
    <dgm:pt modelId="{80DE1A3B-41FB-4CA1-A3D0-0E8B0B357BBF}" type="pres">
      <dgm:prSet presAssocID="{BA925724-B48D-452C-80A4-0313531E1810}" presName="conn2-1" presStyleLbl="parChTrans1D2" presStyleIdx="6" presStyleCnt="7"/>
      <dgm:spPr/>
    </dgm:pt>
    <dgm:pt modelId="{755B927A-71AF-45EB-9BF8-6891EB3D5380}" type="pres">
      <dgm:prSet presAssocID="{BA925724-B48D-452C-80A4-0313531E1810}" presName="connTx" presStyleLbl="parChTrans1D2" presStyleIdx="6" presStyleCnt="7"/>
      <dgm:spPr/>
    </dgm:pt>
    <dgm:pt modelId="{D4AC1DAC-4754-4C44-962E-D62F5DADD996}" type="pres">
      <dgm:prSet presAssocID="{7796F27F-7E7A-4579-A204-E0C5EC77A830}" presName="root2" presStyleCnt="0"/>
      <dgm:spPr/>
    </dgm:pt>
    <dgm:pt modelId="{0183B174-4D5C-466D-9BA4-AD9BD1CFFF6B}" type="pres">
      <dgm:prSet presAssocID="{7796F27F-7E7A-4579-A204-E0C5EC77A830}" presName="LevelTwoTextNode" presStyleLbl="node2" presStyleIdx="6" presStyleCnt="7" custScaleX="104966">
        <dgm:presLayoutVars>
          <dgm:chPref val="3"/>
        </dgm:presLayoutVars>
      </dgm:prSet>
      <dgm:spPr/>
    </dgm:pt>
    <dgm:pt modelId="{40EEF23C-EE1C-4DD8-B6FE-0EB9C2D08186}" type="pres">
      <dgm:prSet presAssocID="{7796F27F-7E7A-4579-A204-E0C5EC77A830}" presName="level3hierChild" presStyleCnt="0"/>
      <dgm:spPr/>
    </dgm:pt>
  </dgm:ptLst>
  <dgm:cxnLst>
    <dgm:cxn modelId="{4233EB18-D55D-4210-A41D-0AFB41B3EC78}" type="presOf" srcId="{7FFB0528-710A-48D9-AE09-4EAF2753E619}" destId="{994DB9AB-F8B2-439B-A327-6FB96F3EE383}" srcOrd="0" destOrd="0" presId="urn:microsoft.com/office/officeart/2008/layout/HorizontalMultiLevelHierarchy"/>
    <dgm:cxn modelId="{45377A1F-D67B-49D9-8EFF-EB3704B59712}" type="presOf" srcId="{7FFB0528-710A-48D9-AE09-4EAF2753E619}" destId="{314FFC82-1803-48F8-AC2E-F58C18A72CA4}" srcOrd="1" destOrd="0" presId="urn:microsoft.com/office/officeart/2008/layout/HorizontalMultiLevelHierarchy"/>
    <dgm:cxn modelId="{ECF6492A-C77B-4510-80D3-0464722EDC07}" type="presOf" srcId="{6A8D99CB-0E17-464A-894F-604EE279C6AD}" destId="{1A95BC96-D07C-4031-8B05-0D83988B3EA1}" srcOrd="0" destOrd="0" presId="urn:microsoft.com/office/officeart/2008/layout/HorizontalMultiLevelHierarchy"/>
    <dgm:cxn modelId="{9303A02B-AC59-4CEA-822D-A15466B5B7EF}" type="presOf" srcId="{4F87D655-6D4A-44B1-A832-2F0CBD3EDA1D}" destId="{872A06B3-0B6A-467B-86BA-3FAF201273FF}" srcOrd="1" destOrd="0" presId="urn:microsoft.com/office/officeart/2008/layout/HorizontalMultiLevelHierarchy"/>
    <dgm:cxn modelId="{24CCEA2B-C262-48AC-B3F3-F5C2B0D56B6E}" type="presOf" srcId="{4F87D655-6D4A-44B1-A832-2F0CBD3EDA1D}" destId="{C630DD6A-D2B6-4094-A5DD-129845889383}" srcOrd="0" destOrd="0" presId="urn:microsoft.com/office/officeart/2008/layout/HorizontalMultiLevelHierarchy"/>
    <dgm:cxn modelId="{55D4105F-053D-4FA0-B9B6-02ADE2D6C16C}" srcId="{10CED816-5A6E-46B8-AFDC-20879BD0C652}" destId="{7796F27F-7E7A-4579-A204-E0C5EC77A830}" srcOrd="6" destOrd="0" parTransId="{BA925724-B48D-452C-80A4-0313531E1810}" sibTransId="{B3DCB2BB-2A6F-44B2-A2DB-0F8DA971370B}"/>
    <dgm:cxn modelId="{63D54365-79DB-447D-B4A2-97A42D4B0B82}" type="presOf" srcId="{B49FEA75-C371-463B-AA59-16EAB0FE5E08}" destId="{63CD845A-3ED4-44CE-A230-42BC6E837B64}" srcOrd="1" destOrd="0" presId="urn:microsoft.com/office/officeart/2008/layout/HorizontalMultiLevelHierarchy"/>
    <dgm:cxn modelId="{F7E87247-118F-47A7-88C9-F65313BDC515}" type="presOf" srcId="{7796F27F-7E7A-4579-A204-E0C5EC77A830}" destId="{0183B174-4D5C-466D-9BA4-AD9BD1CFFF6B}" srcOrd="0" destOrd="0" presId="urn:microsoft.com/office/officeart/2008/layout/HorizontalMultiLevelHierarchy"/>
    <dgm:cxn modelId="{CB59FB47-858D-4938-A6AE-29DD57155AD6}" type="presOf" srcId="{C5D30F12-7C61-439C-B07B-DA5E680D6949}" destId="{441ED506-7DFE-4041-B4FA-61E0175D50C1}" srcOrd="0" destOrd="0" presId="urn:microsoft.com/office/officeart/2008/layout/HorizontalMultiLevelHierarchy"/>
    <dgm:cxn modelId="{6334FB4A-7EB2-457A-80E8-6A497CB42AF4}" srcId="{6A8D99CB-0E17-464A-894F-604EE279C6AD}" destId="{10CED816-5A6E-46B8-AFDC-20879BD0C652}" srcOrd="0" destOrd="0" parTransId="{B6293294-10DC-4548-A3F5-EAB8F0C4B9B7}" sibTransId="{A65D41F3-E806-4CC2-81D3-346B51E492C4}"/>
    <dgm:cxn modelId="{8DB2DC4B-20F8-4909-BE9D-592FFE779E2F}" type="presOf" srcId="{42AA24C9-49DB-420B-B18C-BA1CDE340981}" destId="{5E5AB11F-973F-420C-A4D2-F3450E367FF3}" srcOrd="0" destOrd="0" presId="urn:microsoft.com/office/officeart/2008/layout/HorizontalMultiLevelHierarchy"/>
    <dgm:cxn modelId="{B9D7746C-4E05-412F-B7A8-B4E921A83A77}" srcId="{10CED816-5A6E-46B8-AFDC-20879BD0C652}" destId="{6E9FE7D3-7A26-48FB-B92B-C3DBDF74A320}" srcOrd="5" destOrd="0" parTransId="{50D372AF-EC13-4AD1-A24A-1EB2CFF0BA06}" sibTransId="{C1585AC5-B6B0-46D3-B212-8ADEBC5407E9}"/>
    <dgm:cxn modelId="{27CFE956-5DD3-4136-8211-95AEE61213A5}" type="presOf" srcId="{7B33C524-60B6-468D-A9D2-A1FF25728F49}" destId="{FCE758AE-05CF-4685-8919-5ECA31451B17}" srcOrd="0" destOrd="0" presId="urn:microsoft.com/office/officeart/2008/layout/HorizontalMultiLevelHierarchy"/>
    <dgm:cxn modelId="{840F5B58-313E-4D6F-A243-163DBBFE1F7E}" type="presOf" srcId="{50D372AF-EC13-4AD1-A24A-1EB2CFF0BA06}" destId="{944659DC-25A7-4DC7-9238-6F0AB4A089AF}" srcOrd="1" destOrd="0" presId="urn:microsoft.com/office/officeart/2008/layout/HorizontalMultiLevelHierarchy"/>
    <dgm:cxn modelId="{7CDF4558-5F25-41DD-B8D2-959063B5F675}" type="presOf" srcId="{E657CB78-6288-479D-B614-ADBDDF27E761}" destId="{1B3A8F47-8F70-4ACE-B316-5893FFFA51CA}" srcOrd="0" destOrd="0" presId="urn:microsoft.com/office/officeart/2008/layout/HorizontalMultiLevelHierarchy"/>
    <dgm:cxn modelId="{BC2A188C-949C-48CC-ABE7-7E7844BB46B1}" srcId="{10CED816-5A6E-46B8-AFDC-20879BD0C652}" destId="{7B33C524-60B6-468D-A9D2-A1FF25728F49}" srcOrd="3" destOrd="0" parTransId="{B49FEA75-C371-463B-AA59-16EAB0FE5E08}" sibTransId="{F6AFB581-CB64-4FFD-B776-2098C9AA24FB}"/>
    <dgm:cxn modelId="{276C998D-5494-4094-8151-A76348A1A3E2}" type="presOf" srcId="{50D372AF-EC13-4AD1-A24A-1EB2CFF0BA06}" destId="{70AB665A-0527-480D-83BC-160B1AFC1F88}" srcOrd="0" destOrd="0" presId="urn:microsoft.com/office/officeart/2008/layout/HorizontalMultiLevelHierarchy"/>
    <dgm:cxn modelId="{4062E0A4-EAE5-4F27-8A3D-8505F1D56EDE}" srcId="{10CED816-5A6E-46B8-AFDC-20879BD0C652}" destId="{DD4DA9EB-4626-4190-A17E-644D31C13637}" srcOrd="0" destOrd="0" parTransId="{4F70A915-C8E3-43E9-A64B-2D71CD1607D4}" sibTransId="{4559985F-F19A-43C4-B101-76150AC454D8}"/>
    <dgm:cxn modelId="{489C2DA8-B5B5-4328-BE4F-43A6A7958D16}" srcId="{10CED816-5A6E-46B8-AFDC-20879BD0C652}" destId="{E657CB78-6288-479D-B614-ADBDDF27E761}" srcOrd="2" destOrd="0" parTransId="{7FFB0528-710A-48D9-AE09-4EAF2753E619}" sibTransId="{550F0B32-3BDC-4DAD-86D8-6E7B50AC2082}"/>
    <dgm:cxn modelId="{0C2904AE-5E9E-4E21-A183-EFC1BBDFFFFB}" type="presOf" srcId="{B49FEA75-C371-463B-AA59-16EAB0FE5E08}" destId="{49211FAD-63C0-463C-A4DE-3C4BCF59C424}" srcOrd="0" destOrd="0" presId="urn:microsoft.com/office/officeart/2008/layout/HorizontalMultiLevelHierarchy"/>
    <dgm:cxn modelId="{3288CAB9-CB12-4CDE-8CE1-9A801052FB56}" type="presOf" srcId="{BA925724-B48D-452C-80A4-0313531E1810}" destId="{755B927A-71AF-45EB-9BF8-6891EB3D5380}" srcOrd="1" destOrd="0" presId="urn:microsoft.com/office/officeart/2008/layout/HorizontalMultiLevelHierarchy"/>
    <dgm:cxn modelId="{35C393C2-5967-47EB-930C-F25CE3D68899}" srcId="{10CED816-5A6E-46B8-AFDC-20879BD0C652}" destId="{42AA24C9-49DB-420B-B18C-BA1CDE340981}" srcOrd="4" destOrd="0" parTransId="{C5D30F12-7C61-439C-B07B-DA5E680D6949}" sibTransId="{33E16936-C012-4933-910D-01CE0E679CAE}"/>
    <dgm:cxn modelId="{E1A521C3-6F38-4722-830B-E78F27BEBBEE}" type="presOf" srcId="{4F70A915-C8E3-43E9-A64B-2D71CD1607D4}" destId="{227C84CE-F1CF-4F44-A393-192840EA8C96}" srcOrd="0" destOrd="0" presId="urn:microsoft.com/office/officeart/2008/layout/HorizontalMultiLevelHierarchy"/>
    <dgm:cxn modelId="{4357B5C6-62A7-44B5-B2CB-3E8883D8BD5E}" type="presOf" srcId="{DD4DA9EB-4626-4190-A17E-644D31C13637}" destId="{68BB4DA9-DFF0-41E1-9D23-D1B73FA2A95A}" srcOrd="0" destOrd="0" presId="urn:microsoft.com/office/officeart/2008/layout/HorizontalMultiLevelHierarchy"/>
    <dgm:cxn modelId="{F03460CD-7F5B-46B6-B626-3E1C629AC84F}" srcId="{10CED816-5A6E-46B8-AFDC-20879BD0C652}" destId="{B86C52FD-67E4-40A0-B0E9-7B8A538B79E3}" srcOrd="1" destOrd="0" parTransId="{4F87D655-6D4A-44B1-A832-2F0CBD3EDA1D}" sibTransId="{811D9ABC-EA31-439E-8ABA-5B94A040CA9D}"/>
    <dgm:cxn modelId="{2D6D33DA-3AD1-4D59-BFCB-EBBA9EA218B8}" type="presOf" srcId="{10CED816-5A6E-46B8-AFDC-20879BD0C652}" destId="{196C6BD5-C5C2-41B1-9B47-EAFB104CA84F}" srcOrd="0" destOrd="0" presId="urn:microsoft.com/office/officeart/2008/layout/HorizontalMultiLevelHierarchy"/>
    <dgm:cxn modelId="{125099E0-FF84-4C48-89B4-7763B5CA0418}" type="presOf" srcId="{C5D30F12-7C61-439C-B07B-DA5E680D6949}" destId="{C12C2009-D098-4CA8-893B-B5018803DC62}" srcOrd="1" destOrd="0" presId="urn:microsoft.com/office/officeart/2008/layout/HorizontalMultiLevelHierarchy"/>
    <dgm:cxn modelId="{9D4CB5E2-D0B7-43AA-8F4D-8003A4D19AEC}" type="presOf" srcId="{4F70A915-C8E3-43E9-A64B-2D71CD1607D4}" destId="{7853034C-0A8F-4FE9-AE16-855EF90E7654}" srcOrd="1" destOrd="0" presId="urn:microsoft.com/office/officeart/2008/layout/HorizontalMultiLevelHierarchy"/>
    <dgm:cxn modelId="{69F822E4-DE89-4DA9-8E5A-DFCCF943C61A}" type="presOf" srcId="{6E9FE7D3-7A26-48FB-B92B-C3DBDF74A320}" destId="{C5D33C8E-4F9A-4FB6-BFCE-846365CC7203}" srcOrd="0" destOrd="0" presId="urn:microsoft.com/office/officeart/2008/layout/HorizontalMultiLevelHierarchy"/>
    <dgm:cxn modelId="{528003F9-10F7-4834-8750-6C8E16552B28}" type="presOf" srcId="{B86C52FD-67E4-40A0-B0E9-7B8A538B79E3}" destId="{2861DFB6-8C42-4DE9-A922-18BE41C5830B}" srcOrd="0" destOrd="0" presId="urn:microsoft.com/office/officeart/2008/layout/HorizontalMultiLevelHierarchy"/>
    <dgm:cxn modelId="{3ADA17FA-4380-4AFA-98E3-214A674D6A8C}" type="presOf" srcId="{BA925724-B48D-452C-80A4-0313531E1810}" destId="{80DE1A3B-41FB-4CA1-A3D0-0E8B0B357BBF}" srcOrd="0" destOrd="0" presId="urn:microsoft.com/office/officeart/2008/layout/HorizontalMultiLevelHierarchy"/>
    <dgm:cxn modelId="{C2CA4DE2-DAD6-43D8-8AE1-D2124C501D87}" type="presParOf" srcId="{1A95BC96-D07C-4031-8B05-0D83988B3EA1}" destId="{3060E246-1214-474E-B258-54997CD70423}" srcOrd="0" destOrd="0" presId="urn:microsoft.com/office/officeart/2008/layout/HorizontalMultiLevelHierarchy"/>
    <dgm:cxn modelId="{5FA3D0C8-926F-4807-9E26-AC148194818A}" type="presParOf" srcId="{3060E246-1214-474E-B258-54997CD70423}" destId="{196C6BD5-C5C2-41B1-9B47-EAFB104CA84F}" srcOrd="0" destOrd="0" presId="urn:microsoft.com/office/officeart/2008/layout/HorizontalMultiLevelHierarchy"/>
    <dgm:cxn modelId="{E2F3E6B9-091C-4ABD-ADE4-DBF7ECB01D68}" type="presParOf" srcId="{3060E246-1214-474E-B258-54997CD70423}" destId="{0B5A7215-EFDA-45BA-8A0E-E69C0F516867}" srcOrd="1" destOrd="0" presId="urn:microsoft.com/office/officeart/2008/layout/HorizontalMultiLevelHierarchy"/>
    <dgm:cxn modelId="{27D94F30-CBDD-48DC-8E9E-5688216CC7AD}" type="presParOf" srcId="{0B5A7215-EFDA-45BA-8A0E-E69C0F516867}" destId="{227C84CE-F1CF-4F44-A393-192840EA8C96}" srcOrd="0" destOrd="0" presId="urn:microsoft.com/office/officeart/2008/layout/HorizontalMultiLevelHierarchy"/>
    <dgm:cxn modelId="{67561DA0-2FA2-465B-AA38-8A192DA58A5A}" type="presParOf" srcId="{227C84CE-F1CF-4F44-A393-192840EA8C96}" destId="{7853034C-0A8F-4FE9-AE16-855EF90E7654}" srcOrd="0" destOrd="0" presId="urn:microsoft.com/office/officeart/2008/layout/HorizontalMultiLevelHierarchy"/>
    <dgm:cxn modelId="{88793560-A3A3-48A6-A9D0-CEE1D2E1F13A}" type="presParOf" srcId="{0B5A7215-EFDA-45BA-8A0E-E69C0F516867}" destId="{AFC2747E-3269-4EBA-85D5-F985BA1B522C}" srcOrd="1" destOrd="0" presId="urn:microsoft.com/office/officeart/2008/layout/HorizontalMultiLevelHierarchy"/>
    <dgm:cxn modelId="{E5FC7C94-003D-4D05-9D2A-DE23D555ACDD}" type="presParOf" srcId="{AFC2747E-3269-4EBA-85D5-F985BA1B522C}" destId="{68BB4DA9-DFF0-41E1-9D23-D1B73FA2A95A}" srcOrd="0" destOrd="0" presId="urn:microsoft.com/office/officeart/2008/layout/HorizontalMultiLevelHierarchy"/>
    <dgm:cxn modelId="{E2BB62F7-568A-4509-A0B6-7EA7992133C6}" type="presParOf" srcId="{AFC2747E-3269-4EBA-85D5-F985BA1B522C}" destId="{F7A04724-4207-4363-A9FC-FC5EB1C3A2B2}" srcOrd="1" destOrd="0" presId="urn:microsoft.com/office/officeart/2008/layout/HorizontalMultiLevelHierarchy"/>
    <dgm:cxn modelId="{93AA5643-45A0-4FF2-AAC1-EF01FA463986}" type="presParOf" srcId="{0B5A7215-EFDA-45BA-8A0E-E69C0F516867}" destId="{C630DD6A-D2B6-4094-A5DD-129845889383}" srcOrd="2" destOrd="0" presId="urn:microsoft.com/office/officeart/2008/layout/HorizontalMultiLevelHierarchy"/>
    <dgm:cxn modelId="{734C2691-FCFD-4638-94E1-3C5087383B40}" type="presParOf" srcId="{C630DD6A-D2B6-4094-A5DD-129845889383}" destId="{872A06B3-0B6A-467B-86BA-3FAF201273FF}" srcOrd="0" destOrd="0" presId="urn:microsoft.com/office/officeart/2008/layout/HorizontalMultiLevelHierarchy"/>
    <dgm:cxn modelId="{070673D2-81FB-41F1-9722-6FA63BD9E519}" type="presParOf" srcId="{0B5A7215-EFDA-45BA-8A0E-E69C0F516867}" destId="{3D6C703A-55B2-4FDA-BE22-CBE53EDE3A0F}" srcOrd="3" destOrd="0" presId="urn:microsoft.com/office/officeart/2008/layout/HorizontalMultiLevelHierarchy"/>
    <dgm:cxn modelId="{0B43ADFF-8E0C-4292-B96A-E1508AC547BB}" type="presParOf" srcId="{3D6C703A-55B2-4FDA-BE22-CBE53EDE3A0F}" destId="{2861DFB6-8C42-4DE9-A922-18BE41C5830B}" srcOrd="0" destOrd="0" presId="urn:microsoft.com/office/officeart/2008/layout/HorizontalMultiLevelHierarchy"/>
    <dgm:cxn modelId="{9C4728F7-9CF6-4570-AEB8-01ABFC49A55F}" type="presParOf" srcId="{3D6C703A-55B2-4FDA-BE22-CBE53EDE3A0F}" destId="{84D7B3FE-6129-4EAF-A29A-49438B785502}" srcOrd="1" destOrd="0" presId="urn:microsoft.com/office/officeart/2008/layout/HorizontalMultiLevelHierarchy"/>
    <dgm:cxn modelId="{CFA812FB-D6F0-4F6E-A76A-13777591BDDA}" type="presParOf" srcId="{0B5A7215-EFDA-45BA-8A0E-E69C0F516867}" destId="{994DB9AB-F8B2-439B-A327-6FB96F3EE383}" srcOrd="4" destOrd="0" presId="urn:microsoft.com/office/officeart/2008/layout/HorizontalMultiLevelHierarchy"/>
    <dgm:cxn modelId="{8324B789-6F22-4D56-B11A-18B84F8AFA23}" type="presParOf" srcId="{994DB9AB-F8B2-439B-A327-6FB96F3EE383}" destId="{314FFC82-1803-48F8-AC2E-F58C18A72CA4}" srcOrd="0" destOrd="0" presId="urn:microsoft.com/office/officeart/2008/layout/HorizontalMultiLevelHierarchy"/>
    <dgm:cxn modelId="{41AC7AA0-9064-4A21-AFAD-50278961AC4B}" type="presParOf" srcId="{0B5A7215-EFDA-45BA-8A0E-E69C0F516867}" destId="{3082A51E-4C6F-419D-B828-872DE0F31875}" srcOrd="5" destOrd="0" presId="urn:microsoft.com/office/officeart/2008/layout/HorizontalMultiLevelHierarchy"/>
    <dgm:cxn modelId="{FFC17772-1082-482D-8C20-152B825D3F56}" type="presParOf" srcId="{3082A51E-4C6F-419D-B828-872DE0F31875}" destId="{1B3A8F47-8F70-4ACE-B316-5893FFFA51CA}" srcOrd="0" destOrd="0" presId="urn:microsoft.com/office/officeart/2008/layout/HorizontalMultiLevelHierarchy"/>
    <dgm:cxn modelId="{13C85E6E-F902-4611-94FB-5402723AE258}" type="presParOf" srcId="{3082A51E-4C6F-419D-B828-872DE0F31875}" destId="{AA9A3A75-BB2D-48F5-95C3-23568DD6D7D1}" srcOrd="1" destOrd="0" presId="urn:microsoft.com/office/officeart/2008/layout/HorizontalMultiLevelHierarchy"/>
    <dgm:cxn modelId="{E7FD72F8-FD14-41A2-B2B3-57343FCBCA7C}" type="presParOf" srcId="{0B5A7215-EFDA-45BA-8A0E-E69C0F516867}" destId="{49211FAD-63C0-463C-A4DE-3C4BCF59C424}" srcOrd="6" destOrd="0" presId="urn:microsoft.com/office/officeart/2008/layout/HorizontalMultiLevelHierarchy"/>
    <dgm:cxn modelId="{5D5226E4-0BD2-4725-8462-D9ADC2C5CA8C}" type="presParOf" srcId="{49211FAD-63C0-463C-A4DE-3C4BCF59C424}" destId="{63CD845A-3ED4-44CE-A230-42BC6E837B64}" srcOrd="0" destOrd="0" presId="urn:microsoft.com/office/officeart/2008/layout/HorizontalMultiLevelHierarchy"/>
    <dgm:cxn modelId="{03ED0319-D764-4AFC-96A3-784AB434F075}" type="presParOf" srcId="{0B5A7215-EFDA-45BA-8A0E-E69C0F516867}" destId="{BE89E519-1BA0-4DCC-8BC5-B0A24C4AA013}" srcOrd="7" destOrd="0" presId="urn:microsoft.com/office/officeart/2008/layout/HorizontalMultiLevelHierarchy"/>
    <dgm:cxn modelId="{55D98AB3-1279-4A5C-8E93-C6CC53A80B4E}" type="presParOf" srcId="{BE89E519-1BA0-4DCC-8BC5-B0A24C4AA013}" destId="{FCE758AE-05CF-4685-8919-5ECA31451B17}" srcOrd="0" destOrd="0" presId="urn:microsoft.com/office/officeart/2008/layout/HorizontalMultiLevelHierarchy"/>
    <dgm:cxn modelId="{AEF9F4F5-CCC2-42B9-A3AE-D88DECB4BDB4}" type="presParOf" srcId="{BE89E519-1BA0-4DCC-8BC5-B0A24C4AA013}" destId="{A207ED12-1527-42AB-B33D-8D43ACD94F40}" srcOrd="1" destOrd="0" presId="urn:microsoft.com/office/officeart/2008/layout/HorizontalMultiLevelHierarchy"/>
    <dgm:cxn modelId="{9F7D2048-7675-478B-9655-CA8C6791EB8B}" type="presParOf" srcId="{0B5A7215-EFDA-45BA-8A0E-E69C0F516867}" destId="{441ED506-7DFE-4041-B4FA-61E0175D50C1}" srcOrd="8" destOrd="0" presId="urn:microsoft.com/office/officeart/2008/layout/HorizontalMultiLevelHierarchy"/>
    <dgm:cxn modelId="{D8B4B58C-5B90-439D-A59D-428CF61AF33F}" type="presParOf" srcId="{441ED506-7DFE-4041-B4FA-61E0175D50C1}" destId="{C12C2009-D098-4CA8-893B-B5018803DC62}" srcOrd="0" destOrd="0" presId="urn:microsoft.com/office/officeart/2008/layout/HorizontalMultiLevelHierarchy"/>
    <dgm:cxn modelId="{73635A14-46C9-4047-83D0-BCA5A3AB00CE}" type="presParOf" srcId="{0B5A7215-EFDA-45BA-8A0E-E69C0F516867}" destId="{857C72B6-6235-48A0-BD38-1CC94AACD126}" srcOrd="9" destOrd="0" presId="urn:microsoft.com/office/officeart/2008/layout/HorizontalMultiLevelHierarchy"/>
    <dgm:cxn modelId="{EB8BAE36-8EE2-41A4-941D-E67BB9B1D8B0}" type="presParOf" srcId="{857C72B6-6235-48A0-BD38-1CC94AACD126}" destId="{5E5AB11F-973F-420C-A4D2-F3450E367FF3}" srcOrd="0" destOrd="0" presId="urn:microsoft.com/office/officeart/2008/layout/HorizontalMultiLevelHierarchy"/>
    <dgm:cxn modelId="{E6D13C7A-4F4A-4BFA-9182-A34D1154477A}" type="presParOf" srcId="{857C72B6-6235-48A0-BD38-1CC94AACD126}" destId="{26123681-46DB-4BF0-857A-23D46523A141}" srcOrd="1" destOrd="0" presId="urn:microsoft.com/office/officeart/2008/layout/HorizontalMultiLevelHierarchy"/>
    <dgm:cxn modelId="{199FA638-90CE-4303-AE12-E497C84FE905}" type="presParOf" srcId="{0B5A7215-EFDA-45BA-8A0E-E69C0F516867}" destId="{70AB665A-0527-480D-83BC-160B1AFC1F88}" srcOrd="10" destOrd="0" presId="urn:microsoft.com/office/officeart/2008/layout/HorizontalMultiLevelHierarchy"/>
    <dgm:cxn modelId="{36F97BAF-D238-4EC9-87B0-DF50F82BECF6}" type="presParOf" srcId="{70AB665A-0527-480D-83BC-160B1AFC1F88}" destId="{944659DC-25A7-4DC7-9238-6F0AB4A089AF}" srcOrd="0" destOrd="0" presId="urn:microsoft.com/office/officeart/2008/layout/HorizontalMultiLevelHierarchy"/>
    <dgm:cxn modelId="{DEEECE46-E288-4818-BC6B-5EE991068B81}" type="presParOf" srcId="{0B5A7215-EFDA-45BA-8A0E-E69C0F516867}" destId="{5B02E201-3966-433D-9E71-A4E0BC958F98}" srcOrd="11" destOrd="0" presId="urn:microsoft.com/office/officeart/2008/layout/HorizontalMultiLevelHierarchy"/>
    <dgm:cxn modelId="{E492A105-18F7-45BD-B16B-CA24439638C1}" type="presParOf" srcId="{5B02E201-3966-433D-9E71-A4E0BC958F98}" destId="{C5D33C8E-4F9A-4FB6-BFCE-846365CC7203}" srcOrd="0" destOrd="0" presId="urn:microsoft.com/office/officeart/2008/layout/HorizontalMultiLevelHierarchy"/>
    <dgm:cxn modelId="{4F80DC7D-F727-48A2-8C31-6FD6979B2DB5}" type="presParOf" srcId="{5B02E201-3966-433D-9E71-A4E0BC958F98}" destId="{7694C5E1-1973-4693-959F-D7796F2F726C}" srcOrd="1" destOrd="0" presId="urn:microsoft.com/office/officeart/2008/layout/HorizontalMultiLevelHierarchy"/>
    <dgm:cxn modelId="{579106DB-2302-40A7-82AB-5C88ECC6435D}" type="presParOf" srcId="{0B5A7215-EFDA-45BA-8A0E-E69C0F516867}" destId="{80DE1A3B-41FB-4CA1-A3D0-0E8B0B357BBF}" srcOrd="12" destOrd="0" presId="urn:microsoft.com/office/officeart/2008/layout/HorizontalMultiLevelHierarchy"/>
    <dgm:cxn modelId="{3F2CF5E5-97EF-4944-AFB7-99CB442D6E81}" type="presParOf" srcId="{80DE1A3B-41FB-4CA1-A3D0-0E8B0B357BBF}" destId="{755B927A-71AF-45EB-9BF8-6891EB3D5380}" srcOrd="0" destOrd="0" presId="urn:microsoft.com/office/officeart/2008/layout/HorizontalMultiLevelHierarchy"/>
    <dgm:cxn modelId="{0FC68072-B951-4887-9058-C530CA7861BE}" type="presParOf" srcId="{0B5A7215-EFDA-45BA-8A0E-E69C0F516867}" destId="{D4AC1DAC-4754-4C44-962E-D62F5DADD996}" srcOrd="13" destOrd="0" presId="urn:microsoft.com/office/officeart/2008/layout/HorizontalMultiLevelHierarchy"/>
    <dgm:cxn modelId="{7BFC06A1-8922-49CD-86F0-8F90849D56F1}" type="presParOf" srcId="{D4AC1DAC-4754-4C44-962E-D62F5DADD996}" destId="{0183B174-4D5C-466D-9BA4-AD9BD1CFFF6B}" srcOrd="0" destOrd="0" presId="urn:microsoft.com/office/officeart/2008/layout/HorizontalMultiLevelHierarchy"/>
    <dgm:cxn modelId="{6E2A57C3-4671-42E2-BBD1-6D1BDBE270E1}" type="presParOf" srcId="{D4AC1DAC-4754-4C44-962E-D62F5DADD996}" destId="{40EEF23C-EE1C-4DD8-B6FE-0EB9C2D08186}"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03EF25-274B-494B-9808-35C3AB817FDF}" type="doc">
      <dgm:prSet loTypeId="urn:microsoft.com/office/officeart/2005/8/layout/chevron1" loCatId="process" qsTypeId="urn:microsoft.com/office/officeart/2005/8/quickstyle/3d2" qsCatId="3D" csTypeId="urn:microsoft.com/office/officeart/2005/8/colors/accent1_2" csCatId="accent1" phldr="1"/>
      <dgm:spPr/>
    </dgm:pt>
    <dgm:pt modelId="{D19EF90F-07E6-4C5E-BAAA-E48AAD0D2E61}">
      <dgm:prSet phldrT="[Text]"/>
      <dgm:spPr>
        <a:solidFill>
          <a:srgbClr val="FAA61A"/>
        </a:solidFill>
      </dgm:spPr>
      <dgm:t>
        <a:bodyPr/>
        <a:lstStyle/>
        <a:p>
          <a:r>
            <a:rPr lang="en-US" dirty="0"/>
            <a:t>    </a:t>
          </a:r>
          <a:r>
            <a:rPr lang="en-US" dirty="0">
              <a:solidFill>
                <a:srgbClr val="663300"/>
              </a:solidFill>
            </a:rPr>
            <a:t>Renewal is due every 5 years.</a:t>
          </a:r>
        </a:p>
      </dgm:t>
    </dgm:pt>
    <dgm:pt modelId="{B50FB517-74F8-4679-9378-32152D229148}" type="parTrans" cxnId="{8829FC42-83B6-4777-86C7-81EF3356E77B}">
      <dgm:prSet/>
      <dgm:spPr/>
      <dgm:t>
        <a:bodyPr/>
        <a:lstStyle/>
        <a:p>
          <a:endParaRPr lang="en-US"/>
        </a:p>
      </dgm:t>
    </dgm:pt>
    <dgm:pt modelId="{861760C2-B7BD-4B71-9DF5-482EA96FD12B}" type="sibTrans" cxnId="{8829FC42-83B6-4777-86C7-81EF3356E77B}">
      <dgm:prSet/>
      <dgm:spPr/>
      <dgm:t>
        <a:bodyPr/>
        <a:lstStyle/>
        <a:p>
          <a:endParaRPr lang="en-US"/>
        </a:p>
      </dgm:t>
    </dgm:pt>
    <dgm:pt modelId="{5615D684-7A34-4DFE-B178-2349491DE21F}">
      <dgm:prSet/>
      <dgm:spPr>
        <a:solidFill>
          <a:srgbClr val="FAA61A"/>
        </a:solidFill>
      </dgm:spPr>
      <dgm:t>
        <a:bodyPr/>
        <a:lstStyle/>
        <a:p>
          <a:r>
            <a:rPr lang="en-US" dirty="0">
              <a:solidFill>
                <a:srgbClr val="663300"/>
              </a:solidFill>
            </a:rPr>
            <a:t>Certification can be renewed through</a:t>
          </a:r>
          <a:br>
            <a:rPr lang="en-US" dirty="0">
              <a:solidFill>
                <a:srgbClr val="663300"/>
              </a:solidFill>
            </a:rPr>
          </a:br>
          <a:r>
            <a:rPr lang="en-US" dirty="0">
              <a:solidFill>
                <a:srgbClr val="663300"/>
              </a:solidFill>
            </a:rPr>
            <a:t>    various professional development and practice activities.</a:t>
          </a:r>
        </a:p>
      </dgm:t>
    </dgm:pt>
    <dgm:pt modelId="{1A49C726-44B5-40C7-B7E2-7FB14E883D06}" type="parTrans" cxnId="{3E5CBBF7-D725-493A-85DF-3CFC77091C2F}">
      <dgm:prSet/>
      <dgm:spPr/>
      <dgm:t>
        <a:bodyPr/>
        <a:lstStyle/>
        <a:p>
          <a:endParaRPr lang="en-US"/>
        </a:p>
      </dgm:t>
    </dgm:pt>
    <dgm:pt modelId="{18D88277-565F-4D51-8C27-8C48118576E2}" type="sibTrans" cxnId="{3E5CBBF7-D725-493A-85DF-3CFC77091C2F}">
      <dgm:prSet/>
      <dgm:spPr/>
      <dgm:t>
        <a:bodyPr/>
        <a:lstStyle/>
        <a:p>
          <a:endParaRPr lang="en-US"/>
        </a:p>
      </dgm:t>
    </dgm:pt>
    <dgm:pt modelId="{B7D02260-E11B-45E8-B293-36A0EA9AA5B5}">
      <dgm:prSet/>
      <dgm:spPr>
        <a:solidFill>
          <a:srgbClr val="FAA61A"/>
        </a:solidFill>
      </dgm:spPr>
      <dgm:t>
        <a:bodyPr/>
        <a:lstStyle/>
        <a:p>
          <a:r>
            <a:rPr lang="en-US" dirty="0">
              <a:solidFill>
                <a:srgbClr val="663300"/>
              </a:solidFill>
            </a:rPr>
            <a:t>     View the </a:t>
          </a:r>
          <a:br>
            <a:rPr lang="en-US" dirty="0">
              <a:solidFill>
                <a:srgbClr val="663300"/>
              </a:solidFill>
            </a:rPr>
          </a:br>
          <a:r>
            <a:rPr lang="en-US" dirty="0">
              <a:solidFill>
                <a:srgbClr val="663300"/>
              </a:solidFill>
            </a:rPr>
            <a:t>   </a:t>
          </a:r>
          <a:r>
            <a:rPr lang="en-US" dirty="0">
              <a:solidFill>
                <a:srgbClr val="002060"/>
              </a:solidFill>
              <a:hlinkClick xmlns:r="http://schemas.openxmlformats.org/officeDocument/2006/relationships" r:id="rId1"/>
            </a:rPr>
            <a:t>certification renewal requirements</a:t>
          </a:r>
          <a:r>
            <a:rPr lang="en-US" dirty="0">
              <a:solidFill>
                <a:srgbClr val="663300"/>
              </a:solidFill>
            </a:rPr>
            <a:t>.</a:t>
          </a:r>
        </a:p>
      </dgm:t>
    </dgm:pt>
    <dgm:pt modelId="{BED0BDA0-58EB-4E35-8E16-AF46AA89050F}" type="parTrans" cxnId="{77321F59-90AD-47C5-86A3-FAFC9EBC0257}">
      <dgm:prSet/>
      <dgm:spPr/>
      <dgm:t>
        <a:bodyPr/>
        <a:lstStyle/>
        <a:p>
          <a:endParaRPr lang="en-US"/>
        </a:p>
      </dgm:t>
    </dgm:pt>
    <dgm:pt modelId="{305E1F59-8546-4BFD-B14D-1636C53E2797}" type="sibTrans" cxnId="{77321F59-90AD-47C5-86A3-FAFC9EBC0257}">
      <dgm:prSet/>
      <dgm:spPr/>
      <dgm:t>
        <a:bodyPr/>
        <a:lstStyle/>
        <a:p>
          <a:endParaRPr lang="en-US"/>
        </a:p>
      </dgm:t>
    </dgm:pt>
    <dgm:pt modelId="{4F643A70-5F5F-4C3E-AB1E-3AE213DD82C1}" type="pres">
      <dgm:prSet presAssocID="{A903EF25-274B-494B-9808-35C3AB817FDF}" presName="Name0" presStyleCnt="0">
        <dgm:presLayoutVars>
          <dgm:dir/>
          <dgm:animLvl val="lvl"/>
          <dgm:resizeHandles val="exact"/>
        </dgm:presLayoutVars>
      </dgm:prSet>
      <dgm:spPr/>
    </dgm:pt>
    <dgm:pt modelId="{1FCA078E-E9F1-40A1-BF40-58E148D57555}" type="pres">
      <dgm:prSet presAssocID="{D19EF90F-07E6-4C5E-BAAA-E48AAD0D2E61}" presName="parTxOnly" presStyleLbl="node1" presStyleIdx="0" presStyleCnt="3">
        <dgm:presLayoutVars>
          <dgm:chMax val="0"/>
          <dgm:chPref val="0"/>
          <dgm:bulletEnabled val="1"/>
        </dgm:presLayoutVars>
      </dgm:prSet>
      <dgm:spPr/>
    </dgm:pt>
    <dgm:pt modelId="{9E7364A0-E7A8-446E-988C-E12EA948565B}" type="pres">
      <dgm:prSet presAssocID="{861760C2-B7BD-4B71-9DF5-482EA96FD12B}" presName="parTxOnlySpace" presStyleCnt="0"/>
      <dgm:spPr/>
    </dgm:pt>
    <dgm:pt modelId="{031D817B-F0B0-42BB-B2E4-CABE270D1084}" type="pres">
      <dgm:prSet presAssocID="{5615D684-7A34-4DFE-B178-2349491DE21F}" presName="parTxOnly" presStyleLbl="node1" presStyleIdx="1" presStyleCnt="3">
        <dgm:presLayoutVars>
          <dgm:chMax val="0"/>
          <dgm:chPref val="0"/>
          <dgm:bulletEnabled val="1"/>
        </dgm:presLayoutVars>
      </dgm:prSet>
      <dgm:spPr/>
    </dgm:pt>
    <dgm:pt modelId="{32C70FA7-F78B-43A4-8DDA-754A8C8EE495}" type="pres">
      <dgm:prSet presAssocID="{18D88277-565F-4D51-8C27-8C48118576E2}" presName="parTxOnlySpace" presStyleCnt="0"/>
      <dgm:spPr/>
    </dgm:pt>
    <dgm:pt modelId="{5D36F550-14EB-486B-83BF-B058077A6973}" type="pres">
      <dgm:prSet presAssocID="{B7D02260-E11B-45E8-B293-36A0EA9AA5B5}" presName="parTxOnly" presStyleLbl="node1" presStyleIdx="2" presStyleCnt="3">
        <dgm:presLayoutVars>
          <dgm:chMax val="0"/>
          <dgm:chPref val="0"/>
          <dgm:bulletEnabled val="1"/>
        </dgm:presLayoutVars>
      </dgm:prSet>
      <dgm:spPr/>
    </dgm:pt>
  </dgm:ptLst>
  <dgm:cxnLst>
    <dgm:cxn modelId="{65D53C38-0347-4802-95F7-3DED0EB447AE}" type="presOf" srcId="{5615D684-7A34-4DFE-B178-2349491DE21F}" destId="{031D817B-F0B0-42BB-B2E4-CABE270D1084}" srcOrd="0" destOrd="0" presId="urn:microsoft.com/office/officeart/2005/8/layout/chevron1"/>
    <dgm:cxn modelId="{8829FC42-83B6-4777-86C7-81EF3356E77B}" srcId="{A903EF25-274B-494B-9808-35C3AB817FDF}" destId="{D19EF90F-07E6-4C5E-BAAA-E48AAD0D2E61}" srcOrd="0" destOrd="0" parTransId="{B50FB517-74F8-4679-9378-32152D229148}" sibTransId="{861760C2-B7BD-4B71-9DF5-482EA96FD12B}"/>
    <dgm:cxn modelId="{3E09BA72-6FF1-4EFF-B30F-88DBC4716FB0}" type="presOf" srcId="{B7D02260-E11B-45E8-B293-36A0EA9AA5B5}" destId="{5D36F550-14EB-486B-83BF-B058077A6973}" srcOrd="0" destOrd="0" presId="urn:microsoft.com/office/officeart/2005/8/layout/chevron1"/>
    <dgm:cxn modelId="{4F381258-B766-42AD-9252-C850EA458A79}" type="presOf" srcId="{D19EF90F-07E6-4C5E-BAAA-E48AAD0D2E61}" destId="{1FCA078E-E9F1-40A1-BF40-58E148D57555}" srcOrd="0" destOrd="0" presId="urn:microsoft.com/office/officeart/2005/8/layout/chevron1"/>
    <dgm:cxn modelId="{77321F59-90AD-47C5-86A3-FAFC9EBC0257}" srcId="{A903EF25-274B-494B-9808-35C3AB817FDF}" destId="{B7D02260-E11B-45E8-B293-36A0EA9AA5B5}" srcOrd="2" destOrd="0" parTransId="{BED0BDA0-58EB-4E35-8E16-AF46AA89050F}" sibTransId="{305E1F59-8546-4BFD-B14D-1636C53E2797}"/>
    <dgm:cxn modelId="{A4367E9E-D2C9-47A9-8611-F0683AD71B1D}" type="presOf" srcId="{A903EF25-274B-494B-9808-35C3AB817FDF}" destId="{4F643A70-5F5F-4C3E-AB1E-3AE213DD82C1}" srcOrd="0" destOrd="0" presId="urn:microsoft.com/office/officeart/2005/8/layout/chevron1"/>
    <dgm:cxn modelId="{3E5CBBF7-D725-493A-85DF-3CFC77091C2F}" srcId="{A903EF25-274B-494B-9808-35C3AB817FDF}" destId="{5615D684-7A34-4DFE-B178-2349491DE21F}" srcOrd="1" destOrd="0" parTransId="{1A49C726-44B5-40C7-B7E2-7FB14E883D06}" sibTransId="{18D88277-565F-4D51-8C27-8C48118576E2}"/>
    <dgm:cxn modelId="{1245501B-58CA-4715-BF12-5AF62DB5F5C3}" type="presParOf" srcId="{4F643A70-5F5F-4C3E-AB1E-3AE213DD82C1}" destId="{1FCA078E-E9F1-40A1-BF40-58E148D57555}" srcOrd="0" destOrd="0" presId="urn:microsoft.com/office/officeart/2005/8/layout/chevron1"/>
    <dgm:cxn modelId="{EED93EA2-5310-40B4-BB81-91CF847859F2}" type="presParOf" srcId="{4F643A70-5F5F-4C3E-AB1E-3AE213DD82C1}" destId="{9E7364A0-E7A8-446E-988C-E12EA948565B}" srcOrd="1" destOrd="0" presId="urn:microsoft.com/office/officeart/2005/8/layout/chevron1"/>
    <dgm:cxn modelId="{232AB19E-6663-455C-AE14-9181B5788623}" type="presParOf" srcId="{4F643A70-5F5F-4C3E-AB1E-3AE213DD82C1}" destId="{031D817B-F0B0-42BB-B2E4-CABE270D1084}" srcOrd="2" destOrd="0" presId="urn:microsoft.com/office/officeart/2005/8/layout/chevron1"/>
    <dgm:cxn modelId="{A340FCAD-89BB-4500-9F2C-9AC2453A659E}" type="presParOf" srcId="{4F643A70-5F5F-4C3E-AB1E-3AE213DD82C1}" destId="{32C70FA7-F78B-43A4-8DDA-754A8C8EE495}" srcOrd="3" destOrd="0" presId="urn:microsoft.com/office/officeart/2005/8/layout/chevron1"/>
    <dgm:cxn modelId="{4AFB4E56-2216-4BD7-B6A3-09468C986EAC}" type="presParOf" srcId="{4F643A70-5F5F-4C3E-AB1E-3AE213DD82C1}" destId="{5D36F550-14EB-486B-83BF-B058077A6973}"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42583E-8B2D-4738-ABEF-CB4FEDE209B8}" type="doc">
      <dgm:prSet loTypeId="urn:microsoft.com/office/officeart/2008/layout/AscendingPictureAccentProcess" loCatId="process" qsTypeId="urn:microsoft.com/office/officeart/2005/8/quickstyle/3d1" qsCatId="3D" csTypeId="urn:microsoft.com/office/officeart/2005/8/colors/accent1_2" csCatId="accent1" phldr="1"/>
      <dgm:spPr/>
      <dgm:t>
        <a:bodyPr/>
        <a:lstStyle/>
        <a:p>
          <a:endParaRPr lang="en-US"/>
        </a:p>
      </dgm:t>
    </dgm:pt>
    <dgm:pt modelId="{EA8925E8-0599-4358-88F4-615F2D2E71DF}">
      <dgm:prSet phldrT="[Text]"/>
      <dgm:spPr>
        <a:solidFill>
          <a:srgbClr val="663300"/>
        </a:solidFill>
      </dgm:spPr>
      <dgm:t>
        <a:bodyPr/>
        <a:lstStyle/>
        <a:p>
          <a:r>
            <a:rPr lang="en-US" dirty="0">
              <a:solidFill>
                <a:srgbClr val="FFC000"/>
              </a:solidFill>
            </a:rPr>
            <a:t>Apply online and record your achievements throughout your renewal cycle. You must renew your certification at  the designated periods. </a:t>
          </a:r>
        </a:p>
      </dgm:t>
    </dgm:pt>
    <dgm:pt modelId="{BB01D621-12C6-4A8E-AAFD-F4E4C6CAFC6D}" type="parTrans" cxnId="{4638D063-0085-4724-AEE2-91642E903501}">
      <dgm:prSet/>
      <dgm:spPr/>
      <dgm:t>
        <a:bodyPr/>
        <a:lstStyle/>
        <a:p>
          <a:endParaRPr lang="en-US"/>
        </a:p>
      </dgm:t>
    </dgm:pt>
    <dgm:pt modelId="{0877F910-82C2-4EB9-BC89-FE69C9CF2472}" type="sibTrans" cxnId="{4638D063-0085-4724-AEE2-91642E903501}">
      <dgm:prSet/>
      <dgm:spPr>
        <a:blipFill rotWithShape="1">
          <a:blip xmlns:r="http://schemas.openxmlformats.org/officeDocument/2006/relationships" r:embed="rId1"/>
          <a:stretch>
            <a:fillRect/>
          </a:stretch>
        </a:blipFill>
      </dgm:spPr>
      <dgm:t>
        <a:bodyPr/>
        <a:lstStyle/>
        <a:p>
          <a:endParaRPr lang="en-US"/>
        </a:p>
      </dgm:t>
    </dgm:pt>
    <dgm:pt modelId="{4B890D9C-1DC2-4CD1-87F8-F8B764A4B373}">
      <dgm:prSet phldrT="[Text]"/>
      <dgm:spPr>
        <a:solidFill>
          <a:srgbClr val="663300"/>
        </a:solidFill>
      </dgm:spPr>
      <dgm:t>
        <a:bodyPr/>
        <a:lstStyle/>
        <a:p>
          <a:r>
            <a:rPr lang="en-US" dirty="0">
              <a:solidFill>
                <a:srgbClr val="FFC000"/>
              </a:solidFill>
            </a:rPr>
            <a:t>When renewal is due, your professional milestones are available in your account for your convenience. </a:t>
          </a:r>
        </a:p>
      </dgm:t>
    </dgm:pt>
    <dgm:pt modelId="{CFFBEF21-0CFC-406B-B76E-C47469C94040}" type="parTrans" cxnId="{7E9490D9-7AD9-44A7-A2EC-A3426C185B28}">
      <dgm:prSet/>
      <dgm:spPr/>
      <dgm:t>
        <a:bodyPr/>
        <a:lstStyle/>
        <a:p>
          <a:endParaRPr lang="en-US"/>
        </a:p>
      </dgm:t>
    </dgm:pt>
    <dgm:pt modelId="{8FFE97F7-08A1-4BE4-8F31-9A41A1CE443E}" type="sibTrans" cxnId="{7E9490D9-7AD9-44A7-A2EC-A3426C185B28}">
      <dgm:prSet/>
      <dgm:spPr>
        <a:blipFill rotWithShape="1">
          <a:blip xmlns:r="http://schemas.openxmlformats.org/officeDocument/2006/relationships" r:embed="rId2"/>
          <a:stretch>
            <a:fillRect/>
          </a:stretch>
        </a:blipFill>
      </dgm:spPr>
      <dgm:t>
        <a:bodyPr/>
        <a:lstStyle/>
        <a:p>
          <a:endParaRPr lang="en-US"/>
        </a:p>
      </dgm:t>
    </dgm:pt>
    <dgm:pt modelId="{FFCB6CFA-6F0A-4DFC-A303-DFAF517424A7}" type="pres">
      <dgm:prSet presAssocID="{8D42583E-8B2D-4738-ABEF-CB4FEDE209B8}" presName="Name0" presStyleCnt="0">
        <dgm:presLayoutVars>
          <dgm:chMax val="7"/>
          <dgm:chPref val="7"/>
          <dgm:dir/>
        </dgm:presLayoutVars>
      </dgm:prSet>
      <dgm:spPr/>
    </dgm:pt>
    <dgm:pt modelId="{26619638-6D0A-47FF-865E-33020E2B56F6}" type="pres">
      <dgm:prSet presAssocID="{8D42583E-8B2D-4738-ABEF-CB4FEDE209B8}" presName="dot1" presStyleLbl="alignNode1" presStyleIdx="0" presStyleCnt="10" custLinFactX="700000" custLinFactY="-206251" custLinFactNeighborX="786223" custLinFactNeighborY="-300000"/>
      <dgm:spPr/>
    </dgm:pt>
    <dgm:pt modelId="{4610FDEB-9569-4DFF-96B7-5DAB7D66730B}" type="pres">
      <dgm:prSet presAssocID="{8D42583E-8B2D-4738-ABEF-CB4FEDE209B8}" presName="dot2" presStyleLbl="alignNode1" presStyleIdx="1" presStyleCnt="10" custLinFactX="-100000" custLinFactY="-100000" custLinFactNeighborX="-129015" custLinFactNeighborY="-179322"/>
      <dgm:spPr>
        <a:solidFill>
          <a:srgbClr val="FAA61A"/>
        </a:solidFill>
        <a:ln>
          <a:noFill/>
        </a:ln>
      </dgm:spPr>
    </dgm:pt>
    <dgm:pt modelId="{7824A290-FFC3-47FD-AB1A-F7C03C56BD87}" type="pres">
      <dgm:prSet presAssocID="{8D42583E-8B2D-4738-ABEF-CB4FEDE209B8}" presName="dot3" presStyleLbl="alignNode1" presStyleIdx="2" presStyleCnt="10" custLinFactX="-100000" custLinFactY="-100000" custLinFactNeighborX="-153040" custLinFactNeighborY="-149274"/>
      <dgm:spPr>
        <a:solidFill>
          <a:srgbClr val="FAA61A"/>
        </a:solidFill>
        <a:ln>
          <a:noFill/>
        </a:ln>
      </dgm:spPr>
    </dgm:pt>
    <dgm:pt modelId="{1D1B604F-B79A-45A6-A726-712EB87A5B43}" type="pres">
      <dgm:prSet presAssocID="{8D42583E-8B2D-4738-ABEF-CB4FEDE209B8}" presName="dotArrow1" presStyleLbl="alignNode1" presStyleIdx="3" presStyleCnt="10" custLinFactX="300000" custLinFactY="337984" custLinFactNeighborX="388400" custLinFactNeighborY="400000"/>
      <dgm:spPr/>
    </dgm:pt>
    <dgm:pt modelId="{33860B57-357E-4721-9960-E09ED57BE697}" type="pres">
      <dgm:prSet presAssocID="{8D42583E-8B2D-4738-ABEF-CB4FEDE209B8}" presName="dotArrow2" presStyleLbl="alignNode1" presStyleIdx="4" presStyleCnt="10" custLinFactX="254801" custLinFactY="305138" custLinFactNeighborX="300000" custLinFactNeighborY="400000"/>
      <dgm:spPr/>
    </dgm:pt>
    <dgm:pt modelId="{C45252B4-6EC9-4C1C-A23B-03B5742F00EA}" type="pres">
      <dgm:prSet presAssocID="{8D42583E-8B2D-4738-ABEF-CB4FEDE209B8}" presName="dotArrow3" presStyleLbl="alignNode1" presStyleIdx="5" presStyleCnt="10" custLinFactX="171601" custLinFactY="384750" custLinFactNeighborX="200000" custLinFactNeighborY="400000"/>
      <dgm:spPr/>
    </dgm:pt>
    <dgm:pt modelId="{0780D2A3-E9FD-4A12-9031-2BCEA31E62B4}" type="pres">
      <dgm:prSet presAssocID="{8D42583E-8B2D-4738-ABEF-CB4FEDE209B8}" presName="dotArrow4" presStyleLbl="alignNode1" presStyleIdx="6" presStyleCnt="10" custLinFactX="100000" custLinFactY="411942" custLinFactNeighborX="138401" custLinFactNeighborY="500000"/>
      <dgm:spPr/>
    </dgm:pt>
    <dgm:pt modelId="{F44E7F37-3C0A-4977-B187-4946F414E73D}" type="pres">
      <dgm:prSet presAssocID="{8D42583E-8B2D-4738-ABEF-CB4FEDE209B8}" presName="dotArrow5" presStyleLbl="alignNode1" presStyleIdx="7" presStyleCnt="10" custLinFactX="4800" custLinFactY="300000" custLinFactNeighborX="100000" custLinFactNeighborY="375526"/>
      <dgm:spPr/>
    </dgm:pt>
    <dgm:pt modelId="{F3848260-9335-435A-8853-1617F8988167}" type="pres">
      <dgm:prSet presAssocID="{8D42583E-8B2D-4738-ABEF-CB4FEDE209B8}" presName="dotArrow6" presStyleLbl="alignNode1" presStyleIdx="8" presStyleCnt="10" custLinFactX="-300000" custLinFactY="28539" custLinFactNeighborX="-367046" custLinFactNeighborY="100000"/>
      <dgm:spPr>
        <a:solidFill>
          <a:srgbClr val="FAA61A"/>
        </a:solidFill>
        <a:ln>
          <a:noFill/>
        </a:ln>
      </dgm:spPr>
    </dgm:pt>
    <dgm:pt modelId="{B7374C97-98B2-4A9B-A4E7-AB0C80EAE732}" type="pres">
      <dgm:prSet presAssocID="{8D42583E-8B2D-4738-ABEF-CB4FEDE209B8}" presName="dotArrow7" presStyleLbl="alignNode1" presStyleIdx="9" presStyleCnt="10" custLinFactX="-300000" custLinFactNeighborX="-305182" custLinFactNeighborY="95524"/>
      <dgm:spPr>
        <a:solidFill>
          <a:srgbClr val="FAA61A"/>
        </a:solidFill>
        <a:ln>
          <a:noFill/>
        </a:ln>
      </dgm:spPr>
    </dgm:pt>
    <dgm:pt modelId="{6184133F-E8B0-40DC-A6C2-1B56ED309DC1}" type="pres">
      <dgm:prSet presAssocID="{EA8925E8-0599-4358-88F4-615F2D2E71DF}" presName="parTx1" presStyleLbl="node1" presStyleIdx="0" presStyleCnt="2" custLinFactNeighborX="2635" custLinFactNeighborY="-65456"/>
      <dgm:spPr/>
    </dgm:pt>
    <dgm:pt modelId="{5BA37FCC-F59C-45C0-83C6-9BD147D2A037}" type="pres">
      <dgm:prSet presAssocID="{0877F910-82C2-4EB9-BC89-FE69C9CF2472}" presName="picture1" presStyleCnt="0"/>
      <dgm:spPr/>
    </dgm:pt>
    <dgm:pt modelId="{88133A49-F3F0-452A-81DE-829560B6F792}" type="pres">
      <dgm:prSet presAssocID="{0877F910-82C2-4EB9-BC89-FE69C9CF2472}" presName="imageRepeatNode" presStyleLbl="fgImgPlace1" presStyleIdx="0" presStyleCnt="2" custLinFactNeighborX="-4159" custLinFactNeighborY="-4770"/>
      <dgm:spPr/>
    </dgm:pt>
    <dgm:pt modelId="{9B91AC8C-2040-4836-8F30-0F3B73116A15}" type="pres">
      <dgm:prSet presAssocID="{4B890D9C-1DC2-4CD1-87F8-F8B764A4B373}" presName="parTx2" presStyleLbl="node1" presStyleIdx="1" presStyleCnt="2" custLinFactNeighborX="-5999" custLinFactNeighborY="-73712"/>
      <dgm:spPr/>
    </dgm:pt>
    <dgm:pt modelId="{D7426001-D8A8-472F-9BC0-DC6EF81AAA09}" type="pres">
      <dgm:prSet presAssocID="{8FFE97F7-08A1-4BE4-8F31-9A41A1CE443E}" presName="picture2" presStyleCnt="0"/>
      <dgm:spPr/>
    </dgm:pt>
    <dgm:pt modelId="{4B1B8203-82E5-4700-ACA1-7FF1B44756F4}" type="pres">
      <dgm:prSet presAssocID="{8FFE97F7-08A1-4BE4-8F31-9A41A1CE443E}" presName="imageRepeatNode" presStyleLbl="fgImgPlace1" presStyleIdx="1" presStyleCnt="2" custLinFactNeighborX="-22885" custLinFactNeighborY="-5425"/>
      <dgm:spPr/>
    </dgm:pt>
  </dgm:ptLst>
  <dgm:cxnLst>
    <dgm:cxn modelId="{4638D063-0085-4724-AEE2-91642E903501}" srcId="{8D42583E-8B2D-4738-ABEF-CB4FEDE209B8}" destId="{EA8925E8-0599-4358-88F4-615F2D2E71DF}" srcOrd="0" destOrd="0" parTransId="{BB01D621-12C6-4A8E-AAFD-F4E4C6CAFC6D}" sibTransId="{0877F910-82C2-4EB9-BC89-FE69C9CF2472}"/>
    <dgm:cxn modelId="{5820BC45-8338-4F74-B1BC-04ADEA0E0091}" type="presOf" srcId="{EA8925E8-0599-4358-88F4-615F2D2E71DF}" destId="{6184133F-E8B0-40DC-A6C2-1B56ED309DC1}" srcOrd="0" destOrd="0" presId="urn:microsoft.com/office/officeart/2008/layout/AscendingPictureAccentProcess"/>
    <dgm:cxn modelId="{B94C5B97-61F7-4CE3-BE58-607B83BDC6CA}" type="presOf" srcId="{0877F910-82C2-4EB9-BC89-FE69C9CF2472}" destId="{88133A49-F3F0-452A-81DE-829560B6F792}" srcOrd="0" destOrd="0" presId="urn:microsoft.com/office/officeart/2008/layout/AscendingPictureAccentProcess"/>
    <dgm:cxn modelId="{7C6B09A4-9781-4953-98BD-5F6A4284237A}" type="presOf" srcId="{4B890D9C-1DC2-4CD1-87F8-F8B764A4B373}" destId="{9B91AC8C-2040-4836-8F30-0F3B73116A15}" srcOrd="0" destOrd="0" presId="urn:microsoft.com/office/officeart/2008/layout/AscendingPictureAccentProcess"/>
    <dgm:cxn modelId="{CCA324B5-0220-4745-AC8E-769AEEAEEAAD}" type="presOf" srcId="{8D42583E-8B2D-4738-ABEF-CB4FEDE209B8}" destId="{FFCB6CFA-6F0A-4DFC-A303-DFAF517424A7}" srcOrd="0" destOrd="0" presId="urn:microsoft.com/office/officeart/2008/layout/AscendingPictureAccentProcess"/>
    <dgm:cxn modelId="{285F87BA-2768-45F4-B003-EDC02E7D835A}" type="presOf" srcId="{8FFE97F7-08A1-4BE4-8F31-9A41A1CE443E}" destId="{4B1B8203-82E5-4700-ACA1-7FF1B44756F4}" srcOrd="0" destOrd="0" presId="urn:microsoft.com/office/officeart/2008/layout/AscendingPictureAccentProcess"/>
    <dgm:cxn modelId="{7E9490D9-7AD9-44A7-A2EC-A3426C185B28}" srcId="{8D42583E-8B2D-4738-ABEF-CB4FEDE209B8}" destId="{4B890D9C-1DC2-4CD1-87F8-F8B764A4B373}" srcOrd="1" destOrd="0" parTransId="{CFFBEF21-0CFC-406B-B76E-C47469C94040}" sibTransId="{8FFE97F7-08A1-4BE4-8F31-9A41A1CE443E}"/>
    <dgm:cxn modelId="{AE4FB2B8-180C-44FC-8A62-7C215FD2A760}" type="presParOf" srcId="{FFCB6CFA-6F0A-4DFC-A303-DFAF517424A7}" destId="{26619638-6D0A-47FF-865E-33020E2B56F6}" srcOrd="0" destOrd="0" presId="urn:microsoft.com/office/officeart/2008/layout/AscendingPictureAccentProcess"/>
    <dgm:cxn modelId="{438C7957-A7C2-44A1-9570-5388F68107AE}" type="presParOf" srcId="{FFCB6CFA-6F0A-4DFC-A303-DFAF517424A7}" destId="{4610FDEB-9569-4DFF-96B7-5DAB7D66730B}" srcOrd="1" destOrd="0" presId="urn:microsoft.com/office/officeart/2008/layout/AscendingPictureAccentProcess"/>
    <dgm:cxn modelId="{094DD22C-38B3-483C-A73E-AC156FF1611E}" type="presParOf" srcId="{FFCB6CFA-6F0A-4DFC-A303-DFAF517424A7}" destId="{7824A290-FFC3-47FD-AB1A-F7C03C56BD87}" srcOrd="2" destOrd="0" presId="urn:microsoft.com/office/officeart/2008/layout/AscendingPictureAccentProcess"/>
    <dgm:cxn modelId="{4CA2B5D3-5C0F-4414-A4E5-26FE21CE8645}" type="presParOf" srcId="{FFCB6CFA-6F0A-4DFC-A303-DFAF517424A7}" destId="{1D1B604F-B79A-45A6-A726-712EB87A5B43}" srcOrd="3" destOrd="0" presId="urn:microsoft.com/office/officeart/2008/layout/AscendingPictureAccentProcess"/>
    <dgm:cxn modelId="{CAD6EA4D-C10A-4F20-ACDC-8E7550DBE24E}" type="presParOf" srcId="{FFCB6CFA-6F0A-4DFC-A303-DFAF517424A7}" destId="{33860B57-357E-4721-9960-E09ED57BE697}" srcOrd="4" destOrd="0" presId="urn:microsoft.com/office/officeart/2008/layout/AscendingPictureAccentProcess"/>
    <dgm:cxn modelId="{84B7807C-5099-4858-8E3C-BCA51ECCCFA7}" type="presParOf" srcId="{FFCB6CFA-6F0A-4DFC-A303-DFAF517424A7}" destId="{C45252B4-6EC9-4C1C-A23B-03B5742F00EA}" srcOrd="5" destOrd="0" presId="urn:microsoft.com/office/officeart/2008/layout/AscendingPictureAccentProcess"/>
    <dgm:cxn modelId="{58085941-59CC-4E27-B4A0-87FDEF4215C5}" type="presParOf" srcId="{FFCB6CFA-6F0A-4DFC-A303-DFAF517424A7}" destId="{0780D2A3-E9FD-4A12-9031-2BCEA31E62B4}" srcOrd="6" destOrd="0" presId="urn:microsoft.com/office/officeart/2008/layout/AscendingPictureAccentProcess"/>
    <dgm:cxn modelId="{F2962774-6657-4A1D-9B01-26255634E8AB}" type="presParOf" srcId="{FFCB6CFA-6F0A-4DFC-A303-DFAF517424A7}" destId="{F44E7F37-3C0A-4977-B187-4946F414E73D}" srcOrd="7" destOrd="0" presId="urn:microsoft.com/office/officeart/2008/layout/AscendingPictureAccentProcess"/>
    <dgm:cxn modelId="{50BBA9A5-CF49-40C3-BADA-39F88530CD3B}" type="presParOf" srcId="{FFCB6CFA-6F0A-4DFC-A303-DFAF517424A7}" destId="{F3848260-9335-435A-8853-1617F8988167}" srcOrd="8" destOrd="0" presId="urn:microsoft.com/office/officeart/2008/layout/AscendingPictureAccentProcess"/>
    <dgm:cxn modelId="{5B137255-650C-4D4A-AEAE-F27048AC4D28}" type="presParOf" srcId="{FFCB6CFA-6F0A-4DFC-A303-DFAF517424A7}" destId="{B7374C97-98B2-4A9B-A4E7-AB0C80EAE732}" srcOrd="9" destOrd="0" presId="urn:microsoft.com/office/officeart/2008/layout/AscendingPictureAccentProcess"/>
    <dgm:cxn modelId="{407486D1-61B0-4D63-932E-5B4519A4A7BD}" type="presParOf" srcId="{FFCB6CFA-6F0A-4DFC-A303-DFAF517424A7}" destId="{6184133F-E8B0-40DC-A6C2-1B56ED309DC1}" srcOrd="10" destOrd="0" presId="urn:microsoft.com/office/officeart/2008/layout/AscendingPictureAccentProcess"/>
    <dgm:cxn modelId="{A250139B-540A-4790-8063-8937107F6A15}" type="presParOf" srcId="{FFCB6CFA-6F0A-4DFC-A303-DFAF517424A7}" destId="{5BA37FCC-F59C-45C0-83C6-9BD147D2A037}" srcOrd="11" destOrd="0" presId="urn:microsoft.com/office/officeart/2008/layout/AscendingPictureAccentProcess"/>
    <dgm:cxn modelId="{C29F9968-7B52-4DCB-8955-93B731C12620}" type="presParOf" srcId="{5BA37FCC-F59C-45C0-83C6-9BD147D2A037}" destId="{88133A49-F3F0-452A-81DE-829560B6F792}" srcOrd="0" destOrd="0" presId="urn:microsoft.com/office/officeart/2008/layout/AscendingPictureAccentProcess"/>
    <dgm:cxn modelId="{2B75915F-9936-4301-B9DA-7E38690A8D1A}" type="presParOf" srcId="{FFCB6CFA-6F0A-4DFC-A303-DFAF517424A7}" destId="{9B91AC8C-2040-4836-8F30-0F3B73116A15}" srcOrd="12" destOrd="0" presId="urn:microsoft.com/office/officeart/2008/layout/AscendingPictureAccentProcess"/>
    <dgm:cxn modelId="{96142DEC-4B16-4F5D-8E1E-8DCE9077044B}" type="presParOf" srcId="{FFCB6CFA-6F0A-4DFC-A303-DFAF517424A7}" destId="{D7426001-D8A8-472F-9BC0-DC6EF81AAA09}" srcOrd="13" destOrd="0" presId="urn:microsoft.com/office/officeart/2008/layout/AscendingPictureAccentProcess"/>
    <dgm:cxn modelId="{3124B8B3-6E83-4C25-AF08-CC26488E9B22}" type="presParOf" srcId="{D7426001-D8A8-472F-9BC0-DC6EF81AAA09}" destId="{4B1B8203-82E5-4700-ACA1-7FF1B44756F4}" srcOrd="0" destOrd="0" presId="urn:microsoft.com/office/officeart/2008/layout/AscendingPictureAccent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268766-819B-4832-8BEA-2A460DEE3384}"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9106DB57-CB9C-4FF8-A5AA-D17ADEB6D2ED}">
      <dgm:prSet phldrT="[Text]" custT="1"/>
      <dgm:spPr>
        <a:solidFill>
          <a:srgbClr val="663300">
            <a:alpha val="90000"/>
          </a:srgbClr>
        </a:solidFill>
        <a:ln>
          <a:noFill/>
        </a:ln>
      </dgm:spPr>
      <dgm:t>
        <a:bodyPr/>
        <a:lstStyle/>
        <a:p>
          <a:r>
            <a:rPr lang="en-US" sz="1200" dirty="0">
              <a:solidFill>
                <a:srgbClr val="FFC000"/>
              </a:solidFill>
            </a:rPr>
            <a:t>Certified nurses are increasingly in demand. Through ANCC certification programs, a nurse  can validate their contributions to efficient patient care and become recognized as experts in their field. </a:t>
          </a:r>
          <a:br>
            <a:rPr lang="en-US" sz="1200" dirty="0">
              <a:solidFill>
                <a:srgbClr val="FFC000"/>
              </a:solidFill>
            </a:rPr>
          </a:br>
          <a:r>
            <a:rPr lang="en-US" sz="1200" dirty="0">
              <a:solidFill>
                <a:srgbClr val="FFC000"/>
              </a:solidFill>
            </a:rPr>
            <a:t>Our certifications:</a:t>
          </a:r>
        </a:p>
      </dgm:t>
    </dgm:pt>
    <dgm:pt modelId="{EE1F1E83-1FD1-4BE9-9A97-41449948BE5C}" type="parTrans" cxnId="{BC04B5D5-1A00-4326-8EC1-B97B56D62FB3}">
      <dgm:prSet/>
      <dgm:spPr/>
      <dgm:t>
        <a:bodyPr/>
        <a:lstStyle/>
        <a:p>
          <a:endParaRPr lang="en-US"/>
        </a:p>
      </dgm:t>
    </dgm:pt>
    <dgm:pt modelId="{71A957CF-43F9-4F7D-ACBA-D721C5932834}" type="sibTrans" cxnId="{BC04B5D5-1A00-4326-8EC1-B97B56D62FB3}">
      <dgm:prSet/>
      <dgm:spPr/>
      <dgm:t>
        <a:bodyPr/>
        <a:lstStyle/>
        <a:p>
          <a:endParaRPr lang="en-US"/>
        </a:p>
      </dgm:t>
    </dgm:pt>
    <dgm:pt modelId="{649DC7CC-48CA-4BFF-8DFE-F4FCFB038E72}">
      <dgm:prSet/>
      <dgm:spPr>
        <a:solidFill>
          <a:srgbClr val="FAA61A">
            <a:alpha val="90000"/>
          </a:srgbClr>
        </a:solidFill>
      </dgm:spPr>
      <dgm:t>
        <a:bodyPr/>
        <a:lstStyle/>
        <a:p>
          <a:r>
            <a:rPr lang="en-US" dirty="0">
              <a:solidFill>
                <a:srgbClr val="663300"/>
              </a:solidFill>
            </a:rPr>
            <a:t>Incorporate the latest evidence-based practice criteria to ensure that nurses have demonstrated knowledge and documented experience in their specialties.</a:t>
          </a:r>
        </a:p>
      </dgm:t>
    </dgm:pt>
    <dgm:pt modelId="{FCC9011A-5967-44D1-A746-6EC30836E6F4}" type="parTrans" cxnId="{8E57DDB7-D947-486F-996C-6B22E214CE03}">
      <dgm:prSet/>
      <dgm:spPr>
        <a:ln>
          <a:solidFill>
            <a:srgbClr val="663300"/>
          </a:solidFill>
        </a:ln>
      </dgm:spPr>
      <dgm:t>
        <a:bodyPr/>
        <a:lstStyle/>
        <a:p>
          <a:endParaRPr lang="en-US"/>
        </a:p>
      </dgm:t>
    </dgm:pt>
    <dgm:pt modelId="{38F27493-6C8B-4FFB-8BEC-9047333D1D2B}" type="sibTrans" cxnId="{8E57DDB7-D947-486F-996C-6B22E214CE03}">
      <dgm:prSet/>
      <dgm:spPr/>
      <dgm:t>
        <a:bodyPr/>
        <a:lstStyle/>
        <a:p>
          <a:endParaRPr lang="en-US"/>
        </a:p>
      </dgm:t>
    </dgm:pt>
    <dgm:pt modelId="{B21DA840-DA0A-44A0-80A6-DCC3DC8D931D}">
      <dgm:prSet/>
      <dgm:spPr>
        <a:solidFill>
          <a:srgbClr val="FAA61A">
            <a:alpha val="90000"/>
          </a:srgbClr>
        </a:solidFill>
      </dgm:spPr>
      <dgm:t>
        <a:bodyPr/>
        <a:lstStyle/>
        <a:p>
          <a:r>
            <a:rPr lang="en-US" dirty="0">
              <a:solidFill>
                <a:srgbClr val="663300"/>
              </a:solidFill>
            </a:rPr>
            <a:t>Bring professional and personal satisfaction.</a:t>
          </a:r>
        </a:p>
      </dgm:t>
    </dgm:pt>
    <dgm:pt modelId="{F9A96340-4C25-42FD-9AAB-2D22EC008944}" type="parTrans" cxnId="{481414A6-8208-4F30-A583-AF077FE9D312}">
      <dgm:prSet/>
      <dgm:spPr>
        <a:ln>
          <a:solidFill>
            <a:srgbClr val="663300"/>
          </a:solidFill>
        </a:ln>
      </dgm:spPr>
      <dgm:t>
        <a:bodyPr/>
        <a:lstStyle/>
        <a:p>
          <a:endParaRPr lang="en-US"/>
        </a:p>
      </dgm:t>
    </dgm:pt>
    <dgm:pt modelId="{3DFA3AD7-F2F6-4B8C-8E0F-34A0DAA9B6DF}" type="sibTrans" cxnId="{481414A6-8208-4F30-A583-AF077FE9D312}">
      <dgm:prSet/>
      <dgm:spPr/>
      <dgm:t>
        <a:bodyPr/>
        <a:lstStyle/>
        <a:p>
          <a:endParaRPr lang="en-US"/>
        </a:p>
      </dgm:t>
    </dgm:pt>
    <dgm:pt modelId="{1FE3237B-2E54-49D2-ADB7-9CB00F4B09A1}">
      <dgm:prSet/>
      <dgm:spPr>
        <a:solidFill>
          <a:srgbClr val="FAA61A">
            <a:alpha val="90000"/>
          </a:srgbClr>
        </a:solidFill>
      </dgm:spPr>
      <dgm:t>
        <a:bodyPr/>
        <a:lstStyle/>
        <a:p>
          <a:r>
            <a:rPr lang="en-US" dirty="0">
              <a:solidFill>
                <a:srgbClr val="663300"/>
              </a:solidFill>
            </a:rPr>
            <a:t>Inspire confidence while giving the first impression employers seek. </a:t>
          </a:r>
        </a:p>
      </dgm:t>
    </dgm:pt>
    <dgm:pt modelId="{DE7A3FE3-543F-44C2-B194-57A38FD9E81F}" type="parTrans" cxnId="{512E9A3E-C5E5-4EF8-B574-99118EC0DD57}">
      <dgm:prSet/>
      <dgm:spPr>
        <a:ln>
          <a:solidFill>
            <a:srgbClr val="663300"/>
          </a:solidFill>
        </a:ln>
      </dgm:spPr>
      <dgm:t>
        <a:bodyPr/>
        <a:lstStyle/>
        <a:p>
          <a:endParaRPr lang="en-US"/>
        </a:p>
      </dgm:t>
    </dgm:pt>
    <dgm:pt modelId="{F8233D6A-CA5B-470E-AAAC-9A0F29E74E0F}" type="sibTrans" cxnId="{512E9A3E-C5E5-4EF8-B574-99118EC0DD57}">
      <dgm:prSet/>
      <dgm:spPr/>
      <dgm:t>
        <a:bodyPr/>
        <a:lstStyle/>
        <a:p>
          <a:endParaRPr lang="en-US"/>
        </a:p>
      </dgm:t>
    </dgm:pt>
    <dgm:pt modelId="{5FBB80A8-CFDB-4CC7-94B4-50CD2920CA65}">
      <dgm:prSet/>
      <dgm:spPr>
        <a:solidFill>
          <a:srgbClr val="FAA61A">
            <a:alpha val="90000"/>
          </a:srgbClr>
        </a:solidFill>
      </dgm:spPr>
      <dgm:t>
        <a:bodyPr/>
        <a:lstStyle/>
        <a:p>
          <a:r>
            <a:rPr lang="en-US" baseline="0" dirty="0">
              <a:solidFill>
                <a:srgbClr val="663300"/>
              </a:solidFill>
            </a:rPr>
            <a:t>Are an indicator of life-long learning and maintenance of competence.</a:t>
          </a:r>
          <a:br>
            <a:rPr lang="en-US" dirty="0">
              <a:solidFill>
                <a:srgbClr val="663300"/>
              </a:solidFill>
            </a:rPr>
          </a:br>
          <a:endParaRPr lang="en-US" dirty="0">
            <a:solidFill>
              <a:srgbClr val="663300"/>
            </a:solidFill>
          </a:endParaRPr>
        </a:p>
      </dgm:t>
    </dgm:pt>
    <dgm:pt modelId="{8F035837-C718-49A2-8AA7-66A1027D9BF7}" type="parTrans" cxnId="{82A2E324-61B8-40B2-B60A-F0467A564148}">
      <dgm:prSet/>
      <dgm:spPr>
        <a:ln>
          <a:solidFill>
            <a:srgbClr val="663300"/>
          </a:solidFill>
        </a:ln>
      </dgm:spPr>
      <dgm:t>
        <a:bodyPr/>
        <a:lstStyle/>
        <a:p>
          <a:endParaRPr lang="en-US"/>
        </a:p>
      </dgm:t>
    </dgm:pt>
    <dgm:pt modelId="{216A915A-E970-45D8-A9F1-C40A8C6BFE27}" type="sibTrans" cxnId="{82A2E324-61B8-40B2-B60A-F0467A564148}">
      <dgm:prSet/>
      <dgm:spPr/>
      <dgm:t>
        <a:bodyPr/>
        <a:lstStyle/>
        <a:p>
          <a:endParaRPr lang="en-US"/>
        </a:p>
      </dgm:t>
    </dgm:pt>
    <dgm:pt modelId="{214A94FC-DD1B-4200-A92B-9A85D839F640}" type="pres">
      <dgm:prSet presAssocID="{7F268766-819B-4832-8BEA-2A460DEE3384}" presName="hierChild1" presStyleCnt="0">
        <dgm:presLayoutVars>
          <dgm:chPref val="1"/>
          <dgm:dir/>
          <dgm:animOne val="branch"/>
          <dgm:animLvl val="lvl"/>
          <dgm:resizeHandles/>
        </dgm:presLayoutVars>
      </dgm:prSet>
      <dgm:spPr/>
    </dgm:pt>
    <dgm:pt modelId="{8A3A975B-E00D-4604-AB41-C6C81EE2EBCB}" type="pres">
      <dgm:prSet presAssocID="{9106DB57-CB9C-4FF8-A5AA-D17ADEB6D2ED}" presName="hierRoot1" presStyleCnt="0"/>
      <dgm:spPr/>
    </dgm:pt>
    <dgm:pt modelId="{D41B7C13-8B16-4806-849A-3F569BF2287C}" type="pres">
      <dgm:prSet presAssocID="{9106DB57-CB9C-4FF8-A5AA-D17ADEB6D2ED}" presName="composite" presStyleCnt="0"/>
      <dgm:spPr/>
    </dgm:pt>
    <dgm:pt modelId="{60750954-27B6-43E4-8C55-4A88BFF40629}" type="pres">
      <dgm:prSet presAssocID="{9106DB57-CB9C-4FF8-A5AA-D17ADEB6D2ED}" presName="background" presStyleLbl="node0" presStyleIdx="0" presStyleCnt="1"/>
      <dgm:spPr>
        <a:solidFill>
          <a:srgbClr val="FAA61A"/>
        </a:solidFill>
        <a:ln>
          <a:noFill/>
        </a:ln>
      </dgm:spPr>
    </dgm:pt>
    <dgm:pt modelId="{49DAD584-61C7-4736-A856-9B81C6B12B77}" type="pres">
      <dgm:prSet presAssocID="{9106DB57-CB9C-4FF8-A5AA-D17ADEB6D2ED}" presName="text" presStyleLbl="fgAcc0" presStyleIdx="0" presStyleCnt="1" custScaleX="142699" custScaleY="150338" custLinFactX="-33025" custLinFactNeighborX="-100000" custLinFactNeighborY="-6778">
        <dgm:presLayoutVars>
          <dgm:chPref val="3"/>
        </dgm:presLayoutVars>
      </dgm:prSet>
      <dgm:spPr/>
    </dgm:pt>
    <dgm:pt modelId="{7D15F1D4-2B33-4599-A4EE-08D2BC71AE44}" type="pres">
      <dgm:prSet presAssocID="{9106DB57-CB9C-4FF8-A5AA-D17ADEB6D2ED}" presName="hierChild2" presStyleCnt="0"/>
      <dgm:spPr/>
    </dgm:pt>
    <dgm:pt modelId="{343C2330-C642-4914-908A-B0B16660DE6C}" type="pres">
      <dgm:prSet presAssocID="{FCC9011A-5967-44D1-A746-6EC30836E6F4}" presName="Name10" presStyleLbl="parChTrans1D2" presStyleIdx="0" presStyleCnt="4"/>
      <dgm:spPr/>
    </dgm:pt>
    <dgm:pt modelId="{D50987FE-3FB1-4309-9B84-49CC500CED4A}" type="pres">
      <dgm:prSet presAssocID="{649DC7CC-48CA-4BFF-8DFE-F4FCFB038E72}" presName="hierRoot2" presStyleCnt="0"/>
      <dgm:spPr/>
    </dgm:pt>
    <dgm:pt modelId="{C8F6415B-C6D7-400F-9600-AD9358E3D5F3}" type="pres">
      <dgm:prSet presAssocID="{649DC7CC-48CA-4BFF-8DFE-F4FCFB038E72}" presName="composite2" presStyleCnt="0"/>
      <dgm:spPr/>
    </dgm:pt>
    <dgm:pt modelId="{133329BB-7447-4F63-8675-D3CFFB08AB5D}" type="pres">
      <dgm:prSet presAssocID="{649DC7CC-48CA-4BFF-8DFE-F4FCFB038E72}" presName="background2" presStyleLbl="node2" presStyleIdx="0" presStyleCnt="4"/>
      <dgm:spPr>
        <a:solidFill>
          <a:srgbClr val="663300"/>
        </a:solidFill>
      </dgm:spPr>
    </dgm:pt>
    <dgm:pt modelId="{63F07E15-218C-4085-A358-ECD4B5E34E70}" type="pres">
      <dgm:prSet presAssocID="{649DC7CC-48CA-4BFF-8DFE-F4FCFB038E72}" presName="text2" presStyleLbl="fgAcc2" presStyleIdx="0" presStyleCnt="4">
        <dgm:presLayoutVars>
          <dgm:chPref val="3"/>
        </dgm:presLayoutVars>
      </dgm:prSet>
      <dgm:spPr/>
    </dgm:pt>
    <dgm:pt modelId="{A46798F5-7F25-46A5-8EF0-C7F6A4115FF1}" type="pres">
      <dgm:prSet presAssocID="{649DC7CC-48CA-4BFF-8DFE-F4FCFB038E72}" presName="hierChild3" presStyleCnt="0"/>
      <dgm:spPr/>
    </dgm:pt>
    <dgm:pt modelId="{15E5FA61-FA6C-4F46-9B18-FA9A5B350A35}" type="pres">
      <dgm:prSet presAssocID="{F9A96340-4C25-42FD-9AAB-2D22EC008944}" presName="Name10" presStyleLbl="parChTrans1D2" presStyleIdx="1" presStyleCnt="4"/>
      <dgm:spPr/>
    </dgm:pt>
    <dgm:pt modelId="{7631B0DD-3E61-423E-8079-CFED32D277D9}" type="pres">
      <dgm:prSet presAssocID="{B21DA840-DA0A-44A0-80A6-DCC3DC8D931D}" presName="hierRoot2" presStyleCnt="0"/>
      <dgm:spPr/>
    </dgm:pt>
    <dgm:pt modelId="{9DC4E75D-519C-4A3D-9E59-A891F2F8FF53}" type="pres">
      <dgm:prSet presAssocID="{B21DA840-DA0A-44A0-80A6-DCC3DC8D931D}" presName="composite2" presStyleCnt="0"/>
      <dgm:spPr/>
    </dgm:pt>
    <dgm:pt modelId="{DC9F273D-FECB-4850-A758-68F792C65E7A}" type="pres">
      <dgm:prSet presAssocID="{B21DA840-DA0A-44A0-80A6-DCC3DC8D931D}" presName="background2" presStyleLbl="node2" presStyleIdx="1" presStyleCnt="4"/>
      <dgm:spPr>
        <a:solidFill>
          <a:srgbClr val="663300"/>
        </a:solidFill>
      </dgm:spPr>
    </dgm:pt>
    <dgm:pt modelId="{2F2D0AB5-063E-45B3-ACCC-F626C540C2ED}" type="pres">
      <dgm:prSet presAssocID="{B21DA840-DA0A-44A0-80A6-DCC3DC8D931D}" presName="text2" presStyleLbl="fgAcc2" presStyleIdx="1" presStyleCnt="4">
        <dgm:presLayoutVars>
          <dgm:chPref val="3"/>
        </dgm:presLayoutVars>
      </dgm:prSet>
      <dgm:spPr/>
    </dgm:pt>
    <dgm:pt modelId="{48A3079F-E03E-4D18-9E4F-C55B3F68EFF9}" type="pres">
      <dgm:prSet presAssocID="{B21DA840-DA0A-44A0-80A6-DCC3DC8D931D}" presName="hierChild3" presStyleCnt="0"/>
      <dgm:spPr/>
    </dgm:pt>
    <dgm:pt modelId="{2FADAE7E-33E0-451B-9307-902DACC6CB5E}" type="pres">
      <dgm:prSet presAssocID="{DE7A3FE3-543F-44C2-B194-57A38FD9E81F}" presName="Name10" presStyleLbl="parChTrans1D2" presStyleIdx="2" presStyleCnt="4"/>
      <dgm:spPr/>
    </dgm:pt>
    <dgm:pt modelId="{5C0B69AC-7F7B-4E9C-A918-DCBEEE1861A3}" type="pres">
      <dgm:prSet presAssocID="{1FE3237B-2E54-49D2-ADB7-9CB00F4B09A1}" presName="hierRoot2" presStyleCnt="0"/>
      <dgm:spPr/>
    </dgm:pt>
    <dgm:pt modelId="{90B140E1-CE47-4890-8F8F-8AC45E6F3612}" type="pres">
      <dgm:prSet presAssocID="{1FE3237B-2E54-49D2-ADB7-9CB00F4B09A1}" presName="composite2" presStyleCnt="0"/>
      <dgm:spPr/>
    </dgm:pt>
    <dgm:pt modelId="{285313D1-29B0-4D3F-A153-B03F7D6C6797}" type="pres">
      <dgm:prSet presAssocID="{1FE3237B-2E54-49D2-ADB7-9CB00F4B09A1}" presName="background2" presStyleLbl="node2" presStyleIdx="2" presStyleCnt="4"/>
      <dgm:spPr>
        <a:solidFill>
          <a:srgbClr val="663300"/>
        </a:solidFill>
      </dgm:spPr>
    </dgm:pt>
    <dgm:pt modelId="{86ACD14E-AF91-423D-A24A-D118AB985559}" type="pres">
      <dgm:prSet presAssocID="{1FE3237B-2E54-49D2-ADB7-9CB00F4B09A1}" presName="text2" presStyleLbl="fgAcc2" presStyleIdx="2" presStyleCnt="4">
        <dgm:presLayoutVars>
          <dgm:chPref val="3"/>
        </dgm:presLayoutVars>
      </dgm:prSet>
      <dgm:spPr/>
    </dgm:pt>
    <dgm:pt modelId="{BDD954B5-AC83-48B1-8EB0-782ACD94706B}" type="pres">
      <dgm:prSet presAssocID="{1FE3237B-2E54-49D2-ADB7-9CB00F4B09A1}" presName="hierChild3" presStyleCnt="0"/>
      <dgm:spPr/>
    </dgm:pt>
    <dgm:pt modelId="{EF2F3524-6DFF-4427-994B-EE9C7B7E1AB5}" type="pres">
      <dgm:prSet presAssocID="{8F035837-C718-49A2-8AA7-66A1027D9BF7}" presName="Name10" presStyleLbl="parChTrans1D2" presStyleIdx="3" presStyleCnt="4"/>
      <dgm:spPr/>
    </dgm:pt>
    <dgm:pt modelId="{B8A6BE9B-670B-45F5-A15A-E1C54EA00A74}" type="pres">
      <dgm:prSet presAssocID="{5FBB80A8-CFDB-4CC7-94B4-50CD2920CA65}" presName="hierRoot2" presStyleCnt="0"/>
      <dgm:spPr/>
    </dgm:pt>
    <dgm:pt modelId="{FC9919E8-437B-4F6F-9D66-A6F374134CB4}" type="pres">
      <dgm:prSet presAssocID="{5FBB80A8-CFDB-4CC7-94B4-50CD2920CA65}" presName="composite2" presStyleCnt="0"/>
      <dgm:spPr/>
    </dgm:pt>
    <dgm:pt modelId="{12453F8C-83FA-424A-A527-22E599C5D389}" type="pres">
      <dgm:prSet presAssocID="{5FBB80A8-CFDB-4CC7-94B4-50CD2920CA65}" presName="background2" presStyleLbl="node2" presStyleIdx="3" presStyleCnt="4"/>
      <dgm:spPr>
        <a:solidFill>
          <a:srgbClr val="663300"/>
        </a:solidFill>
      </dgm:spPr>
    </dgm:pt>
    <dgm:pt modelId="{2440359B-A371-4B63-AEAE-CEEB4D900BB1}" type="pres">
      <dgm:prSet presAssocID="{5FBB80A8-CFDB-4CC7-94B4-50CD2920CA65}" presName="text2" presStyleLbl="fgAcc2" presStyleIdx="3" presStyleCnt="4">
        <dgm:presLayoutVars>
          <dgm:chPref val="3"/>
        </dgm:presLayoutVars>
      </dgm:prSet>
      <dgm:spPr/>
    </dgm:pt>
    <dgm:pt modelId="{D52EA80B-73CC-4AD8-88A2-50E0E9C83AA0}" type="pres">
      <dgm:prSet presAssocID="{5FBB80A8-CFDB-4CC7-94B4-50CD2920CA65}" presName="hierChild3" presStyleCnt="0"/>
      <dgm:spPr/>
    </dgm:pt>
  </dgm:ptLst>
  <dgm:cxnLst>
    <dgm:cxn modelId="{B4D95A17-D67F-4CE3-830D-C9024BB171C6}" type="presOf" srcId="{7F268766-819B-4832-8BEA-2A460DEE3384}" destId="{214A94FC-DD1B-4200-A92B-9A85D839F640}" srcOrd="0" destOrd="0" presId="urn:microsoft.com/office/officeart/2005/8/layout/hierarchy1"/>
    <dgm:cxn modelId="{54DFB017-E22E-4CA9-9A9C-0A5CA7F711EF}" type="presOf" srcId="{5FBB80A8-CFDB-4CC7-94B4-50CD2920CA65}" destId="{2440359B-A371-4B63-AEAE-CEEB4D900BB1}" srcOrd="0" destOrd="0" presId="urn:microsoft.com/office/officeart/2005/8/layout/hierarchy1"/>
    <dgm:cxn modelId="{82A2E324-61B8-40B2-B60A-F0467A564148}" srcId="{9106DB57-CB9C-4FF8-A5AA-D17ADEB6D2ED}" destId="{5FBB80A8-CFDB-4CC7-94B4-50CD2920CA65}" srcOrd="3" destOrd="0" parTransId="{8F035837-C718-49A2-8AA7-66A1027D9BF7}" sibTransId="{216A915A-E970-45D8-A9F1-C40A8C6BFE27}"/>
    <dgm:cxn modelId="{512E9A3E-C5E5-4EF8-B574-99118EC0DD57}" srcId="{9106DB57-CB9C-4FF8-A5AA-D17ADEB6D2ED}" destId="{1FE3237B-2E54-49D2-ADB7-9CB00F4B09A1}" srcOrd="2" destOrd="0" parTransId="{DE7A3FE3-543F-44C2-B194-57A38FD9E81F}" sibTransId="{F8233D6A-CA5B-470E-AAAC-9A0F29E74E0F}"/>
    <dgm:cxn modelId="{85292042-572B-41B9-88D1-FFD52244EE75}" type="presOf" srcId="{B21DA840-DA0A-44A0-80A6-DCC3DC8D931D}" destId="{2F2D0AB5-063E-45B3-ACCC-F626C540C2ED}" srcOrd="0" destOrd="0" presId="urn:microsoft.com/office/officeart/2005/8/layout/hierarchy1"/>
    <dgm:cxn modelId="{03D80965-1FBA-4808-9C12-1875E4F9C396}" type="presOf" srcId="{8F035837-C718-49A2-8AA7-66A1027D9BF7}" destId="{EF2F3524-6DFF-4427-994B-EE9C7B7E1AB5}" srcOrd="0" destOrd="0" presId="urn:microsoft.com/office/officeart/2005/8/layout/hierarchy1"/>
    <dgm:cxn modelId="{28823783-69E2-4B66-BC14-2153D9C37369}" type="presOf" srcId="{9106DB57-CB9C-4FF8-A5AA-D17ADEB6D2ED}" destId="{49DAD584-61C7-4736-A856-9B81C6B12B77}" srcOrd="0" destOrd="0" presId="urn:microsoft.com/office/officeart/2005/8/layout/hierarchy1"/>
    <dgm:cxn modelId="{5F8E9F9B-D520-45FF-B20E-CEFA37BA1111}" type="presOf" srcId="{649DC7CC-48CA-4BFF-8DFE-F4FCFB038E72}" destId="{63F07E15-218C-4085-A358-ECD4B5E34E70}" srcOrd="0" destOrd="0" presId="urn:microsoft.com/office/officeart/2005/8/layout/hierarchy1"/>
    <dgm:cxn modelId="{481414A6-8208-4F30-A583-AF077FE9D312}" srcId="{9106DB57-CB9C-4FF8-A5AA-D17ADEB6D2ED}" destId="{B21DA840-DA0A-44A0-80A6-DCC3DC8D931D}" srcOrd="1" destOrd="0" parTransId="{F9A96340-4C25-42FD-9AAB-2D22EC008944}" sibTransId="{3DFA3AD7-F2F6-4B8C-8E0F-34A0DAA9B6DF}"/>
    <dgm:cxn modelId="{144570B7-284D-41C4-8E5B-7A8B829932FB}" type="presOf" srcId="{1FE3237B-2E54-49D2-ADB7-9CB00F4B09A1}" destId="{86ACD14E-AF91-423D-A24A-D118AB985559}" srcOrd="0" destOrd="0" presId="urn:microsoft.com/office/officeart/2005/8/layout/hierarchy1"/>
    <dgm:cxn modelId="{360D77B7-B287-4A02-BE9C-966E3561D1F2}" type="presOf" srcId="{FCC9011A-5967-44D1-A746-6EC30836E6F4}" destId="{343C2330-C642-4914-908A-B0B16660DE6C}" srcOrd="0" destOrd="0" presId="urn:microsoft.com/office/officeart/2005/8/layout/hierarchy1"/>
    <dgm:cxn modelId="{8E57DDB7-D947-486F-996C-6B22E214CE03}" srcId="{9106DB57-CB9C-4FF8-A5AA-D17ADEB6D2ED}" destId="{649DC7CC-48CA-4BFF-8DFE-F4FCFB038E72}" srcOrd="0" destOrd="0" parTransId="{FCC9011A-5967-44D1-A746-6EC30836E6F4}" sibTransId="{38F27493-6C8B-4FFB-8BEC-9047333D1D2B}"/>
    <dgm:cxn modelId="{EC14A5B8-DCA5-406D-AE51-5B8B7382BC19}" type="presOf" srcId="{DE7A3FE3-543F-44C2-B194-57A38FD9E81F}" destId="{2FADAE7E-33E0-451B-9307-902DACC6CB5E}" srcOrd="0" destOrd="0" presId="urn:microsoft.com/office/officeart/2005/8/layout/hierarchy1"/>
    <dgm:cxn modelId="{BC04B5D5-1A00-4326-8EC1-B97B56D62FB3}" srcId="{7F268766-819B-4832-8BEA-2A460DEE3384}" destId="{9106DB57-CB9C-4FF8-A5AA-D17ADEB6D2ED}" srcOrd="0" destOrd="0" parTransId="{EE1F1E83-1FD1-4BE9-9A97-41449948BE5C}" sibTransId="{71A957CF-43F9-4F7D-ACBA-D721C5932834}"/>
    <dgm:cxn modelId="{70673AE6-141D-41EB-95B0-F5CAA1AE9AAD}" type="presOf" srcId="{F9A96340-4C25-42FD-9AAB-2D22EC008944}" destId="{15E5FA61-FA6C-4F46-9B18-FA9A5B350A35}" srcOrd="0" destOrd="0" presId="urn:microsoft.com/office/officeart/2005/8/layout/hierarchy1"/>
    <dgm:cxn modelId="{0A07F3AC-783E-4F81-A01C-41BE02910F79}" type="presParOf" srcId="{214A94FC-DD1B-4200-A92B-9A85D839F640}" destId="{8A3A975B-E00D-4604-AB41-C6C81EE2EBCB}" srcOrd="0" destOrd="0" presId="urn:microsoft.com/office/officeart/2005/8/layout/hierarchy1"/>
    <dgm:cxn modelId="{C20D543A-5ED5-4FEF-AE5B-CA5D68585E3C}" type="presParOf" srcId="{8A3A975B-E00D-4604-AB41-C6C81EE2EBCB}" destId="{D41B7C13-8B16-4806-849A-3F569BF2287C}" srcOrd="0" destOrd="0" presId="urn:microsoft.com/office/officeart/2005/8/layout/hierarchy1"/>
    <dgm:cxn modelId="{BDF7E1F9-088E-4F6C-8B47-1BE727491631}" type="presParOf" srcId="{D41B7C13-8B16-4806-849A-3F569BF2287C}" destId="{60750954-27B6-43E4-8C55-4A88BFF40629}" srcOrd="0" destOrd="0" presId="urn:microsoft.com/office/officeart/2005/8/layout/hierarchy1"/>
    <dgm:cxn modelId="{3DBFBE88-C7B9-4793-BE67-961DC38C48EE}" type="presParOf" srcId="{D41B7C13-8B16-4806-849A-3F569BF2287C}" destId="{49DAD584-61C7-4736-A856-9B81C6B12B77}" srcOrd="1" destOrd="0" presId="urn:microsoft.com/office/officeart/2005/8/layout/hierarchy1"/>
    <dgm:cxn modelId="{7CBD94DC-E064-4000-900D-3557E3EE41FC}" type="presParOf" srcId="{8A3A975B-E00D-4604-AB41-C6C81EE2EBCB}" destId="{7D15F1D4-2B33-4599-A4EE-08D2BC71AE44}" srcOrd="1" destOrd="0" presId="urn:microsoft.com/office/officeart/2005/8/layout/hierarchy1"/>
    <dgm:cxn modelId="{3504C3C4-2F13-4B40-A6CD-48B835909E5D}" type="presParOf" srcId="{7D15F1D4-2B33-4599-A4EE-08D2BC71AE44}" destId="{343C2330-C642-4914-908A-B0B16660DE6C}" srcOrd="0" destOrd="0" presId="urn:microsoft.com/office/officeart/2005/8/layout/hierarchy1"/>
    <dgm:cxn modelId="{8A7D7D6D-52C8-43D2-9F93-85B1264D1B17}" type="presParOf" srcId="{7D15F1D4-2B33-4599-A4EE-08D2BC71AE44}" destId="{D50987FE-3FB1-4309-9B84-49CC500CED4A}" srcOrd="1" destOrd="0" presId="urn:microsoft.com/office/officeart/2005/8/layout/hierarchy1"/>
    <dgm:cxn modelId="{AAB0EA6A-45E4-4AD8-BF00-6301AF6676DC}" type="presParOf" srcId="{D50987FE-3FB1-4309-9B84-49CC500CED4A}" destId="{C8F6415B-C6D7-400F-9600-AD9358E3D5F3}" srcOrd="0" destOrd="0" presId="urn:microsoft.com/office/officeart/2005/8/layout/hierarchy1"/>
    <dgm:cxn modelId="{877014B9-8EC0-4937-BC08-221DB18CCD2D}" type="presParOf" srcId="{C8F6415B-C6D7-400F-9600-AD9358E3D5F3}" destId="{133329BB-7447-4F63-8675-D3CFFB08AB5D}" srcOrd="0" destOrd="0" presId="urn:microsoft.com/office/officeart/2005/8/layout/hierarchy1"/>
    <dgm:cxn modelId="{0CB7B48A-DD9E-4D5C-AC30-1D6826309871}" type="presParOf" srcId="{C8F6415B-C6D7-400F-9600-AD9358E3D5F3}" destId="{63F07E15-218C-4085-A358-ECD4B5E34E70}" srcOrd="1" destOrd="0" presId="urn:microsoft.com/office/officeart/2005/8/layout/hierarchy1"/>
    <dgm:cxn modelId="{A2CDA5F7-7447-4C1E-BE9C-40376462CCD4}" type="presParOf" srcId="{D50987FE-3FB1-4309-9B84-49CC500CED4A}" destId="{A46798F5-7F25-46A5-8EF0-C7F6A4115FF1}" srcOrd="1" destOrd="0" presId="urn:microsoft.com/office/officeart/2005/8/layout/hierarchy1"/>
    <dgm:cxn modelId="{003AE0F6-BA74-477A-9AC5-A86F9BB2F5E9}" type="presParOf" srcId="{7D15F1D4-2B33-4599-A4EE-08D2BC71AE44}" destId="{15E5FA61-FA6C-4F46-9B18-FA9A5B350A35}" srcOrd="2" destOrd="0" presId="urn:microsoft.com/office/officeart/2005/8/layout/hierarchy1"/>
    <dgm:cxn modelId="{1AFA876E-7A27-4C3C-BD0C-9DAF9B152EE0}" type="presParOf" srcId="{7D15F1D4-2B33-4599-A4EE-08D2BC71AE44}" destId="{7631B0DD-3E61-423E-8079-CFED32D277D9}" srcOrd="3" destOrd="0" presId="urn:microsoft.com/office/officeart/2005/8/layout/hierarchy1"/>
    <dgm:cxn modelId="{5E374F5B-2E65-4C98-B68F-8CEA694862A4}" type="presParOf" srcId="{7631B0DD-3E61-423E-8079-CFED32D277D9}" destId="{9DC4E75D-519C-4A3D-9E59-A891F2F8FF53}" srcOrd="0" destOrd="0" presId="urn:microsoft.com/office/officeart/2005/8/layout/hierarchy1"/>
    <dgm:cxn modelId="{D2620F82-F127-45E4-BF38-433D8476E1DC}" type="presParOf" srcId="{9DC4E75D-519C-4A3D-9E59-A891F2F8FF53}" destId="{DC9F273D-FECB-4850-A758-68F792C65E7A}" srcOrd="0" destOrd="0" presId="urn:microsoft.com/office/officeart/2005/8/layout/hierarchy1"/>
    <dgm:cxn modelId="{30917F51-09CB-4CFF-A294-8588ED7CBB2E}" type="presParOf" srcId="{9DC4E75D-519C-4A3D-9E59-A891F2F8FF53}" destId="{2F2D0AB5-063E-45B3-ACCC-F626C540C2ED}" srcOrd="1" destOrd="0" presId="urn:microsoft.com/office/officeart/2005/8/layout/hierarchy1"/>
    <dgm:cxn modelId="{68F309E6-E796-4D78-B750-B747E7CB166E}" type="presParOf" srcId="{7631B0DD-3E61-423E-8079-CFED32D277D9}" destId="{48A3079F-E03E-4D18-9E4F-C55B3F68EFF9}" srcOrd="1" destOrd="0" presId="urn:microsoft.com/office/officeart/2005/8/layout/hierarchy1"/>
    <dgm:cxn modelId="{394C163F-5C04-40EC-8548-45B17A6BC676}" type="presParOf" srcId="{7D15F1D4-2B33-4599-A4EE-08D2BC71AE44}" destId="{2FADAE7E-33E0-451B-9307-902DACC6CB5E}" srcOrd="4" destOrd="0" presId="urn:microsoft.com/office/officeart/2005/8/layout/hierarchy1"/>
    <dgm:cxn modelId="{26092ADA-69D4-4DA2-A424-CDE8841F6411}" type="presParOf" srcId="{7D15F1D4-2B33-4599-A4EE-08D2BC71AE44}" destId="{5C0B69AC-7F7B-4E9C-A918-DCBEEE1861A3}" srcOrd="5" destOrd="0" presId="urn:microsoft.com/office/officeart/2005/8/layout/hierarchy1"/>
    <dgm:cxn modelId="{86AF04EC-D9C7-49DC-9410-78284402E68B}" type="presParOf" srcId="{5C0B69AC-7F7B-4E9C-A918-DCBEEE1861A3}" destId="{90B140E1-CE47-4890-8F8F-8AC45E6F3612}" srcOrd="0" destOrd="0" presId="urn:microsoft.com/office/officeart/2005/8/layout/hierarchy1"/>
    <dgm:cxn modelId="{B89801F8-958C-4C84-B31B-7EE8C8465AAC}" type="presParOf" srcId="{90B140E1-CE47-4890-8F8F-8AC45E6F3612}" destId="{285313D1-29B0-4D3F-A153-B03F7D6C6797}" srcOrd="0" destOrd="0" presId="urn:microsoft.com/office/officeart/2005/8/layout/hierarchy1"/>
    <dgm:cxn modelId="{80A76FBF-D5AE-493F-B83B-703A780C0778}" type="presParOf" srcId="{90B140E1-CE47-4890-8F8F-8AC45E6F3612}" destId="{86ACD14E-AF91-423D-A24A-D118AB985559}" srcOrd="1" destOrd="0" presId="urn:microsoft.com/office/officeart/2005/8/layout/hierarchy1"/>
    <dgm:cxn modelId="{4F6666D4-BA68-4383-B3AD-025E1B069DCB}" type="presParOf" srcId="{5C0B69AC-7F7B-4E9C-A918-DCBEEE1861A3}" destId="{BDD954B5-AC83-48B1-8EB0-782ACD94706B}" srcOrd="1" destOrd="0" presId="urn:microsoft.com/office/officeart/2005/8/layout/hierarchy1"/>
    <dgm:cxn modelId="{9103B9B2-4135-4E51-8EA6-1BC7D694FD46}" type="presParOf" srcId="{7D15F1D4-2B33-4599-A4EE-08D2BC71AE44}" destId="{EF2F3524-6DFF-4427-994B-EE9C7B7E1AB5}" srcOrd="6" destOrd="0" presId="urn:microsoft.com/office/officeart/2005/8/layout/hierarchy1"/>
    <dgm:cxn modelId="{A9C78598-8EC5-42D1-AB14-BA0EAF8DF0D4}" type="presParOf" srcId="{7D15F1D4-2B33-4599-A4EE-08D2BC71AE44}" destId="{B8A6BE9B-670B-45F5-A15A-E1C54EA00A74}" srcOrd="7" destOrd="0" presId="urn:microsoft.com/office/officeart/2005/8/layout/hierarchy1"/>
    <dgm:cxn modelId="{2EF01589-5D23-4AFC-B98F-DE517BA66402}" type="presParOf" srcId="{B8A6BE9B-670B-45F5-A15A-E1C54EA00A74}" destId="{FC9919E8-437B-4F6F-9D66-A6F374134CB4}" srcOrd="0" destOrd="0" presId="urn:microsoft.com/office/officeart/2005/8/layout/hierarchy1"/>
    <dgm:cxn modelId="{FCF4EE6C-665F-4D38-A48D-6F2FBEEAF0FD}" type="presParOf" srcId="{FC9919E8-437B-4F6F-9D66-A6F374134CB4}" destId="{12453F8C-83FA-424A-A527-22E599C5D389}" srcOrd="0" destOrd="0" presId="urn:microsoft.com/office/officeart/2005/8/layout/hierarchy1"/>
    <dgm:cxn modelId="{7D97ABE5-BF2A-45E3-A74E-E35871E803FA}" type="presParOf" srcId="{FC9919E8-437B-4F6F-9D66-A6F374134CB4}" destId="{2440359B-A371-4B63-AEAE-CEEB4D900BB1}" srcOrd="1" destOrd="0" presId="urn:microsoft.com/office/officeart/2005/8/layout/hierarchy1"/>
    <dgm:cxn modelId="{9D36B747-A073-450A-A7F4-77E437880831}" type="presParOf" srcId="{B8A6BE9B-670B-45F5-A15A-E1C54EA00A74}" destId="{D52EA80B-73CC-4AD8-88A2-50E0E9C83AA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531719-3263-4115-82E4-7EAE5488BCE1}" type="doc">
      <dgm:prSet loTypeId="urn:microsoft.com/office/officeart/2005/8/layout/hList7" loCatId="list" qsTypeId="urn:microsoft.com/office/officeart/2005/8/quickstyle/simple4" qsCatId="simple" csTypeId="urn:microsoft.com/office/officeart/2005/8/colors/accent1_2" csCatId="accent1" phldr="1"/>
      <dgm:spPr/>
    </dgm:pt>
    <dgm:pt modelId="{D66C9579-C9A3-4BC1-9159-F3D2E38172F6}">
      <dgm:prSet phldrT="[Text]"/>
      <dgm:spPr>
        <a:solidFill>
          <a:srgbClr val="FAA61A"/>
        </a:solidFill>
      </dgm:spPr>
      <dgm:t>
        <a:bodyPr/>
        <a:lstStyle/>
        <a:p>
          <a:r>
            <a:rPr lang="en-US" dirty="0">
              <a:solidFill>
                <a:srgbClr val="663300"/>
              </a:solidFill>
            </a:rPr>
            <a:t>ANCC is the world’s largest and most prestigious nurse credentialing organization. </a:t>
          </a:r>
        </a:p>
      </dgm:t>
    </dgm:pt>
    <dgm:pt modelId="{A9F77D47-03A2-4F79-9029-8C8CA6010A5C}" type="parTrans" cxnId="{0C96FAA4-39CD-47F6-9FF4-90CC4B9CFEEC}">
      <dgm:prSet/>
      <dgm:spPr/>
      <dgm:t>
        <a:bodyPr/>
        <a:lstStyle/>
        <a:p>
          <a:endParaRPr lang="en-US"/>
        </a:p>
      </dgm:t>
    </dgm:pt>
    <dgm:pt modelId="{69DA2E5C-7476-467E-A102-FBFEECCADD52}" type="sibTrans" cxnId="{0C96FAA4-39CD-47F6-9FF4-90CC4B9CFEEC}">
      <dgm:prSet/>
      <dgm:spPr/>
      <dgm:t>
        <a:bodyPr/>
        <a:lstStyle/>
        <a:p>
          <a:endParaRPr lang="en-US"/>
        </a:p>
      </dgm:t>
    </dgm:pt>
    <dgm:pt modelId="{21605CD6-070B-49CF-9809-41E2871C65C9}">
      <dgm:prSet phldrT="[Text]"/>
      <dgm:spPr>
        <a:solidFill>
          <a:srgbClr val="FAA61A"/>
        </a:solidFill>
      </dgm:spPr>
      <dgm:t>
        <a:bodyPr/>
        <a:lstStyle/>
        <a:p>
          <a:r>
            <a:rPr lang="en-US" dirty="0">
              <a:solidFill>
                <a:srgbClr val="663300"/>
              </a:solidFill>
            </a:rPr>
            <a:t>ANCC has certified more than 233,000 nurses.   </a:t>
          </a:r>
        </a:p>
      </dgm:t>
    </dgm:pt>
    <dgm:pt modelId="{83646DFD-AECE-4957-9582-E92D9BBC3591}" type="parTrans" cxnId="{578137B6-8C55-4E83-A141-45DBDE4053E1}">
      <dgm:prSet/>
      <dgm:spPr/>
      <dgm:t>
        <a:bodyPr/>
        <a:lstStyle/>
        <a:p>
          <a:endParaRPr lang="en-US"/>
        </a:p>
      </dgm:t>
    </dgm:pt>
    <dgm:pt modelId="{841BCEF4-400B-4B8A-B245-61D2DD784B2C}" type="sibTrans" cxnId="{578137B6-8C55-4E83-A141-45DBDE4053E1}">
      <dgm:prSet/>
      <dgm:spPr/>
      <dgm:t>
        <a:bodyPr/>
        <a:lstStyle/>
        <a:p>
          <a:endParaRPr lang="en-US"/>
        </a:p>
      </dgm:t>
    </dgm:pt>
    <dgm:pt modelId="{598BFE99-06E8-4C5D-8E2C-BA791CDCEB15}">
      <dgm:prSet phldrT="[Text]"/>
      <dgm:spPr>
        <a:solidFill>
          <a:srgbClr val="FAA61A"/>
        </a:solidFill>
      </dgm:spPr>
      <dgm:t>
        <a:bodyPr/>
        <a:lstStyle/>
        <a:p>
          <a:r>
            <a:rPr lang="en-US" dirty="0">
              <a:solidFill>
                <a:srgbClr val="663300"/>
              </a:solidFill>
            </a:rPr>
            <a:t>ANCC offers an </a:t>
          </a:r>
          <a:r>
            <a:rPr lang="en-US" dirty="0">
              <a:hlinkClick xmlns:r="http://schemas.openxmlformats.org/officeDocument/2006/relationships" r:id="rId1"/>
            </a:rPr>
            <a:t>Expedite Review Procedure</a:t>
          </a:r>
          <a:r>
            <a:rPr lang="en-US" dirty="0">
              <a:solidFill>
                <a:srgbClr val="663300"/>
              </a:solidFill>
            </a:rPr>
            <a:t>.</a:t>
          </a:r>
          <a:r>
            <a:rPr lang="en-US" dirty="0"/>
            <a:t>  </a:t>
          </a:r>
        </a:p>
      </dgm:t>
    </dgm:pt>
    <dgm:pt modelId="{5C52100C-807D-443F-A408-1EBF6BC67539}" type="parTrans" cxnId="{CEDA4D6C-7170-41DA-9A7C-73B610A84E7D}">
      <dgm:prSet/>
      <dgm:spPr/>
      <dgm:t>
        <a:bodyPr/>
        <a:lstStyle/>
        <a:p>
          <a:endParaRPr lang="en-US"/>
        </a:p>
      </dgm:t>
    </dgm:pt>
    <dgm:pt modelId="{27C7DFD4-6F09-4A54-8851-84BE6C0242B1}" type="sibTrans" cxnId="{CEDA4D6C-7170-41DA-9A7C-73B610A84E7D}">
      <dgm:prSet/>
      <dgm:spPr/>
      <dgm:t>
        <a:bodyPr/>
        <a:lstStyle/>
        <a:p>
          <a:endParaRPr lang="en-US"/>
        </a:p>
      </dgm:t>
    </dgm:pt>
    <dgm:pt modelId="{BCE99D05-A145-4AEF-B861-A4E088761F8A}">
      <dgm:prSet phldrT="[Text]"/>
      <dgm:spPr>
        <a:solidFill>
          <a:srgbClr val="FAA61A"/>
        </a:solidFill>
      </dgm:spPr>
      <dgm:t>
        <a:bodyPr/>
        <a:lstStyle/>
        <a:p>
          <a:r>
            <a:rPr lang="en-US" dirty="0">
              <a:solidFill>
                <a:srgbClr val="663300"/>
              </a:solidFill>
            </a:rPr>
            <a:t>Applicants are able to test before graduating.</a:t>
          </a:r>
        </a:p>
      </dgm:t>
    </dgm:pt>
    <dgm:pt modelId="{EF1C4DB5-8C80-4217-A21E-956025E025F8}" type="parTrans" cxnId="{A34B46C4-1FFD-4D41-8549-28FFE7857F71}">
      <dgm:prSet/>
      <dgm:spPr/>
      <dgm:t>
        <a:bodyPr/>
        <a:lstStyle/>
        <a:p>
          <a:endParaRPr lang="en-US"/>
        </a:p>
      </dgm:t>
    </dgm:pt>
    <dgm:pt modelId="{47ADDE96-4383-481D-BB26-075390129497}" type="sibTrans" cxnId="{A34B46C4-1FFD-4D41-8549-28FFE7857F71}">
      <dgm:prSet/>
      <dgm:spPr/>
      <dgm:t>
        <a:bodyPr/>
        <a:lstStyle/>
        <a:p>
          <a:endParaRPr lang="en-US"/>
        </a:p>
      </dgm:t>
    </dgm:pt>
    <dgm:pt modelId="{D8F034D2-0E94-49DC-B8DB-8682B37FB7FD}">
      <dgm:prSet phldrT="[Text]"/>
      <dgm:spPr>
        <a:solidFill>
          <a:srgbClr val="FAA61A"/>
        </a:solidFill>
      </dgm:spPr>
      <dgm:t>
        <a:bodyPr/>
        <a:lstStyle/>
        <a:p>
          <a:r>
            <a:rPr lang="en-US" dirty="0">
              <a:solidFill>
                <a:srgbClr val="663300"/>
              </a:solidFill>
            </a:rPr>
            <a:t>ANCC exams are developed by volunteer subject matter experts and maintained at ANCC headquarters.</a:t>
          </a:r>
        </a:p>
      </dgm:t>
    </dgm:pt>
    <dgm:pt modelId="{ABAE87ED-3369-4B7D-BBAE-E5D835324BDB}" type="sibTrans" cxnId="{F4BD01DA-167F-48F2-B47D-253DE9DC9092}">
      <dgm:prSet/>
      <dgm:spPr/>
      <dgm:t>
        <a:bodyPr/>
        <a:lstStyle/>
        <a:p>
          <a:endParaRPr lang="en-US"/>
        </a:p>
      </dgm:t>
    </dgm:pt>
    <dgm:pt modelId="{3A8C76A1-BF1C-4185-A7B1-C891EC8D8D76}" type="parTrans" cxnId="{F4BD01DA-167F-48F2-B47D-253DE9DC9092}">
      <dgm:prSet/>
      <dgm:spPr/>
      <dgm:t>
        <a:bodyPr/>
        <a:lstStyle/>
        <a:p>
          <a:endParaRPr lang="en-US"/>
        </a:p>
      </dgm:t>
    </dgm:pt>
    <dgm:pt modelId="{B07AC757-EB7A-4BE5-A4CC-14A8D7B6805C}" type="pres">
      <dgm:prSet presAssocID="{54531719-3263-4115-82E4-7EAE5488BCE1}" presName="Name0" presStyleCnt="0">
        <dgm:presLayoutVars>
          <dgm:dir/>
          <dgm:resizeHandles val="exact"/>
        </dgm:presLayoutVars>
      </dgm:prSet>
      <dgm:spPr/>
    </dgm:pt>
    <dgm:pt modelId="{11F35CEA-7314-402A-B825-BA8D577DF553}" type="pres">
      <dgm:prSet presAssocID="{54531719-3263-4115-82E4-7EAE5488BCE1}" presName="fgShape" presStyleLbl="fgShp" presStyleIdx="0" presStyleCnt="1"/>
      <dgm:spPr>
        <a:solidFill>
          <a:srgbClr val="663300"/>
        </a:solidFill>
      </dgm:spPr>
    </dgm:pt>
    <dgm:pt modelId="{A85B9576-1256-4466-9096-3C0CB28AD97D}" type="pres">
      <dgm:prSet presAssocID="{54531719-3263-4115-82E4-7EAE5488BCE1}" presName="linComp" presStyleCnt="0"/>
      <dgm:spPr/>
    </dgm:pt>
    <dgm:pt modelId="{A078D9EE-12B7-4A73-AF89-3463C689BA02}" type="pres">
      <dgm:prSet presAssocID="{D66C9579-C9A3-4BC1-9159-F3D2E38172F6}" presName="compNode" presStyleCnt="0"/>
      <dgm:spPr/>
    </dgm:pt>
    <dgm:pt modelId="{F4260642-E6CD-4EBC-8C61-ACF5BD5C2E66}" type="pres">
      <dgm:prSet presAssocID="{D66C9579-C9A3-4BC1-9159-F3D2E38172F6}" presName="bkgdShape" presStyleLbl="node1" presStyleIdx="0" presStyleCnt="5"/>
      <dgm:spPr/>
    </dgm:pt>
    <dgm:pt modelId="{02C13F5B-F384-4295-887F-61131EC0BDF7}" type="pres">
      <dgm:prSet presAssocID="{D66C9579-C9A3-4BC1-9159-F3D2E38172F6}" presName="nodeTx" presStyleLbl="node1" presStyleIdx="0" presStyleCnt="5">
        <dgm:presLayoutVars>
          <dgm:bulletEnabled val="1"/>
        </dgm:presLayoutVars>
      </dgm:prSet>
      <dgm:spPr/>
    </dgm:pt>
    <dgm:pt modelId="{9B364AE1-69F4-4805-97FF-D572EBF81903}" type="pres">
      <dgm:prSet presAssocID="{D66C9579-C9A3-4BC1-9159-F3D2E38172F6}" presName="invisiNode" presStyleLbl="node1" presStyleIdx="0" presStyleCnt="5"/>
      <dgm:spPr/>
    </dgm:pt>
    <dgm:pt modelId="{D5BD1FA9-F8FC-4C8E-844E-9544E387D737}" type="pres">
      <dgm:prSet presAssocID="{D66C9579-C9A3-4BC1-9159-F3D2E38172F6}" presName="imagNode" presStyleLbl="fgImgPlace1" presStyleIdx="0"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1000" r="-41000"/>
          </a:stretch>
        </a:blipFill>
      </dgm:spPr>
    </dgm:pt>
    <dgm:pt modelId="{C4ED3EF5-D6B3-410C-BFC4-DBD536E9801A}" type="pres">
      <dgm:prSet presAssocID="{69DA2E5C-7476-467E-A102-FBFEECCADD52}" presName="sibTrans" presStyleLbl="sibTrans2D1" presStyleIdx="0" presStyleCnt="0"/>
      <dgm:spPr/>
    </dgm:pt>
    <dgm:pt modelId="{26D73D7E-8C2A-4E76-A81C-8C4FC7152939}" type="pres">
      <dgm:prSet presAssocID="{21605CD6-070B-49CF-9809-41E2871C65C9}" presName="compNode" presStyleCnt="0"/>
      <dgm:spPr/>
    </dgm:pt>
    <dgm:pt modelId="{839A84C7-DD70-4CA3-96BD-F6BBCDE2152D}" type="pres">
      <dgm:prSet presAssocID="{21605CD6-070B-49CF-9809-41E2871C65C9}" presName="bkgdShape" presStyleLbl="node1" presStyleIdx="1" presStyleCnt="5"/>
      <dgm:spPr/>
    </dgm:pt>
    <dgm:pt modelId="{7859F9C7-E19E-4571-8B94-D0AA924B17CC}" type="pres">
      <dgm:prSet presAssocID="{21605CD6-070B-49CF-9809-41E2871C65C9}" presName="nodeTx" presStyleLbl="node1" presStyleIdx="1" presStyleCnt="5">
        <dgm:presLayoutVars>
          <dgm:bulletEnabled val="1"/>
        </dgm:presLayoutVars>
      </dgm:prSet>
      <dgm:spPr/>
    </dgm:pt>
    <dgm:pt modelId="{38E8CFDA-94A9-4711-A429-2C97151C4872}" type="pres">
      <dgm:prSet presAssocID="{21605CD6-070B-49CF-9809-41E2871C65C9}" presName="invisiNode" presStyleLbl="node1" presStyleIdx="1" presStyleCnt="5"/>
      <dgm:spPr/>
    </dgm:pt>
    <dgm:pt modelId="{9DDD4154-A236-461B-81FF-B7920E551269}" type="pres">
      <dgm:prSet presAssocID="{21605CD6-070B-49CF-9809-41E2871C65C9}" presName="imagNode" presStyleLbl="fgImgPlace1" presStyleIdx="1"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5000" r="-15000"/>
          </a:stretch>
        </a:blipFill>
      </dgm:spPr>
    </dgm:pt>
    <dgm:pt modelId="{1DDEFE47-1487-4A07-9500-FF3332D7B06C}" type="pres">
      <dgm:prSet presAssocID="{841BCEF4-400B-4B8A-B245-61D2DD784B2C}" presName="sibTrans" presStyleLbl="sibTrans2D1" presStyleIdx="0" presStyleCnt="0"/>
      <dgm:spPr/>
    </dgm:pt>
    <dgm:pt modelId="{47B8FF7A-55D3-4BC8-8885-80754CAB0060}" type="pres">
      <dgm:prSet presAssocID="{598BFE99-06E8-4C5D-8E2C-BA791CDCEB15}" presName="compNode" presStyleCnt="0"/>
      <dgm:spPr/>
    </dgm:pt>
    <dgm:pt modelId="{B91D62A6-DD1D-46A7-9137-0445EC24CB5D}" type="pres">
      <dgm:prSet presAssocID="{598BFE99-06E8-4C5D-8E2C-BA791CDCEB15}" presName="bkgdShape" presStyleLbl="node1" presStyleIdx="2" presStyleCnt="5"/>
      <dgm:spPr/>
    </dgm:pt>
    <dgm:pt modelId="{AE66495D-933A-4A8D-93E1-4F6BD794A580}" type="pres">
      <dgm:prSet presAssocID="{598BFE99-06E8-4C5D-8E2C-BA791CDCEB15}" presName="nodeTx" presStyleLbl="node1" presStyleIdx="2" presStyleCnt="5">
        <dgm:presLayoutVars>
          <dgm:bulletEnabled val="1"/>
        </dgm:presLayoutVars>
      </dgm:prSet>
      <dgm:spPr/>
    </dgm:pt>
    <dgm:pt modelId="{4898E5EF-C1EE-41C4-A930-7C79097F2CEA}" type="pres">
      <dgm:prSet presAssocID="{598BFE99-06E8-4C5D-8E2C-BA791CDCEB15}" presName="invisiNode" presStyleLbl="node1" presStyleIdx="2" presStyleCnt="5"/>
      <dgm:spPr/>
    </dgm:pt>
    <dgm:pt modelId="{830A2A48-B8E9-44FC-8EB2-7541D07CF1F0}" type="pres">
      <dgm:prSet presAssocID="{598BFE99-06E8-4C5D-8E2C-BA791CDCEB15}" presName="imagNode" presStyleLbl="fgImgPlace1" presStyleIdx="2"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74000" r="-74000"/>
          </a:stretch>
        </a:blipFill>
      </dgm:spPr>
    </dgm:pt>
    <dgm:pt modelId="{8760A889-44E2-47CD-8EA0-756A91AD3A9A}" type="pres">
      <dgm:prSet presAssocID="{27C7DFD4-6F09-4A54-8851-84BE6C0242B1}" presName="sibTrans" presStyleLbl="sibTrans2D1" presStyleIdx="0" presStyleCnt="0"/>
      <dgm:spPr/>
    </dgm:pt>
    <dgm:pt modelId="{D4725822-8CFF-4021-8BD3-D872ADC7A41C}" type="pres">
      <dgm:prSet presAssocID="{D8F034D2-0E94-49DC-B8DB-8682B37FB7FD}" presName="compNode" presStyleCnt="0"/>
      <dgm:spPr/>
    </dgm:pt>
    <dgm:pt modelId="{20C35B53-D13B-450A-B741-D246673ECCF6}" type="pres">
      <dgm:prSet presAssocID="{D8F034D2-0E94-49DC-B8DB-8682B37FB7FD}" presName="bkgdShape" presStyleLbl="node1" presStyleIdx="3" presStyleCnt="5"/>
      <dgm:spPr/>
    </dgm:pt>
    <dgm:pt modelId="{702C07CD-EE03-4CD6-8EE2-69B050BBE0C0}" type="pres">
      <dgm:prSet presAssocID="{D8F034D2-0E94-49DC-B8DB-8682B37FB7FD}" presName="nodeTx" presStyleLbl="node1" presStyleIdx="3" presStyleCnt="5">
        <dgm:presLayoutVars>
          <dgm:bulletEnabled val="1"/>
        </dgm:presLayoutVars>
      </dgm:prSet>
      <dgm:spPr/>
    </dgm:pt>
    <dgm:pt modelId="{40E7B548-3389-4AFF-AC5C-192F71432B00}" type="pres">
      <dgm:prSet presAssocID="{D8F034D2-0E94-49DC-B8DB-8682B37FB7FD}" presName="invisiNode" presStyleLbl="node1" presStyleIdx="3" presStyleCnt="5"/>
      <dgm:spPr/>
    </dgm:pt>
    <dgm:pt modelId="{E13E42DE-4665-449C-9D9D-FB48CA4BEBBC}" type="pres">
      <dgm:prSet presAssocID="{D8F034D2-0E94-49DC-B8DB-8682B37FB7FD}" presName="imagNode" presStyleLbl="fgImgPlace1" presStyleIdx="3"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19000" r="-19000"/>
          </a:stretch>
        </a:blipFill>
      </dgm:spPr>
    </dgm:pt>
    <dgm:pt modelId="{8A1898FC-53BD-4728-80BB-5D98CB2169F8}" type="pres">
      <dgm:prSet presAssocID="{ABAE87ED-3369-4B7D-BBAE-E5D835324BDB}" presName="sibTrans" presStyleLbl="sibTrans2D1" presStyleIdx="0" presStyleCnt="0"/>
      <dgm:spPr/>
    </dgm:pt>
    <dgm:pt modelId="{B705FA90-8B79-433C-82FA-CFE8DABB6233}" type="pres">
      <dgm:prSet presAssocID="{BCE99D05-A145-4AEF-B861-A4E088761F8A}" presName="compNode" presStyleCnt="0"/>
      <dgm:spPr/>
    </dgm:pt>
    <dgm:pt modelId="{B4B32491-A3DB-4E98-BAB4-0B647F6E9CAB}" type="pres">
      <dgm:prSet presAssocID="{BCE99D05-A145-4AEF-B861-A4E088761F8A}" presName="bkgdShape" presStyleLbl="node1" presStyleIdx="4" presStyleCnt="5"/>
      <dgm:spPr/>
    </dgm:pt>
    <dgm:pt modelId="{FD9D1E3B-9527-4F24-9322-70EF279E6C7F}" type="pres">
      <dgm:prSet presAssocID="{BCE99D05-A145-4AEF-B861-A4E088761F8A}" presName="nodeTx" presStyleLbl="node1" presStyleIdx="4" presStyleCnt="5">
        <dgm:presLayoutVars>
          <dgm:bulletEnabled val="1"/>
        </dgm:presLayoutVars>
      </dgm:prSet>
      <dgm:spPr/>
    </dgm:pt>
    <dgm:pt modelId="{4A3C4A16-3E68-438F-97A7-1710EBE09CD5}" type="pres">
      <dgm:prSet presAssocID="{BCE99D05-A145-4AEF-B861-A4E088761F8A}" presName="invisiNode" presStyleLbl="node1" presStyleIdx="4" presStyleCnt="5"/>
      <dgm:spPr/>
    </dgm:pt>
    <dgm:pt modelId="{E77326D9-C843-47F8-B359-7E1A6185616A}" type="pres">
      <dgm:prSet presAssocID="{BCE99D05-A145-4AEF-B861-A4E088761F8A}" presName="imagNode" presStyleLbl="fgImgPlace1" presStyleIdx="4" presStyleCnt="5"/>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0" r="-30000"/>
          </a:stretch>
        </a:blipFill>
      </dgm:spPr>
    </dgm:pt>
  </dgm:ptLst>
  <dgm:cxnLst>
    <dgm:cxn modelId="{CE19FC01-3BE8-4C6E-964B-9A56277FD542}" type="presOf" srcId="{54531719-3263-4115-82E4-7EAE5488BCE1}" destId="{B07AC757-EB7A-4BE5-A4CC-14A8D7B6805C}" srcOrd="0" destOrd="0" presId="urn:microsoft.com/office/officeart/2005/8/layout/hList7"/>
    <dgm:cxn modelId="{67C41114-6A19-4EC2-A082-E59D60FD0433}" type="presOf" srcId="{ABAE87ED-3369-4B7D-BBAE-E5D835324BDB}" destId="{8A1898FC-53BD-4728-80BB-5D98CB2169F8}" srcOrd="0" destOrd="0" presId="urn:microsoft.com/office/officeart/2005/8/layout/hList7"/>
    <dgm:cxn modelId="{866CCF17-2B16-479C-9C6D-6EF4CC11A65B}" type="presOf" srcId="{D8F034D2-0E94-49DC-B8DB-8682B37FB7FD}" destId="{702C07CD-EE03-4CD6-8EE2-69B050BBE0C0}" srcOrd="1" destOrd="0" presId="urn:microsoft.com/office/officeart/2005/8/layout/hList7"/>
    <dgm:cxn modelId="{E388D417-D2D9-4318-AD6D-4F45931E1BFE}" type="presOf" srcId="{D8F034D2-0E94-49DC-B8DB-8682B37FB7FD}" destId="{20C35B53-D13B-450A-B741-D246673ECCF6}" srcOrd="0" destOrd="0" presId="urn:microsoft.com/office/officeart/2005/8/layout/hList7"/>
    <dgm:cxn modelId="{57A7521B-DDFA-4B24-868E-B8FCAFC74AAF}" type="presOf" srcId="{27C7DFD4-6F09-4A54-8851-84BE6C0242B1}" destId="{8760A889-44E2-47CD-8EA0-756A91AD3A9A}" srcOrd="0" destOrd="0" presId="urn:microsoft.com/office/officeart/2005/8/layout/hList7"/>
    <dgm:cxn modelId="{95191336-4916-47FD-89F9-3D834335D73F}" type="presOf" srcId="{BCE99D05-A145-4AEF-B861-A4E088761F8A}" destId="{FD9D1E3B-9527-4F24-9322-70EF279E6C7F}" srcOrd="1" destOrd="0" presId="urn:microsoft.com/office/officeart/2005/8/layout/hList7"/>
    <dgm:cxn modelId="{CEDA4D6C-7170-41DA-9A7C-73B610A84E7D}" srcId="{54531719-3263-4115-82E4-7EAE5488BCE1}" destId="{598BFE99-06E8-4C5D-8E2C-BA791CDCEB15}" srcOrd="2" destOrd="0" parTransId="{5C52100C-807D-443F-A408-1EBF6BC67539}" sibTransId="{27C7DFD4-6F09-4A54-8851-84BE6C0242B1}"/>
    <dgm:cxn modelId="{4D42D272-30EC-4A5B-9978-9AA3F9E28911}" type="presOf" srcId="{21605CD6-070B-49CF-9809-41E2871C65C9}" destId="{7859F9C7-E19E-4571-8B94-D0AA924B17CC}" srcOrd="1" destOrd="0" presId="urn:microsoft.com/office/officeart/2005/8/layout/hList7"/>
    <dgm:cxn modelId="{C7115689-913A-4F7C-9E0A-D984D562A910}" type="presOf" srcId="{598BFE99-06E8-4C5D-8E2C-BA791CDCEB15}" destId="{AE66495D-933A-4A8D-93E1-4F6BD794A580}" srcOrd="1" destOrd="0" presId="urn:microsoft.com/office/officeart/2005/8/layout/hList7"/>
    <dgm:cxn modelId="{FDB09C92-B49F-42E5-9427-ABEFA2A7E570}" type="presOf" srcId="{69DA2E5C-7476-467E-A102-FBFEECCADD52}" destId="{C4ED3EF5-D6B3-410C-BFC4-DBD536E9801A}" srcOrd="0" destOrd="0" presId="urn:microsoft.com/office/officeart/2005/8/layout/hList7"/>
    <dgm:cxn modelId="{0C96FAA4-39CD-47F6-9FF4-90CC4B9CFEEC}" srcId="{54531719-3263-4115-82E4-7EAE5488BCE1}" destId="{D66C9579-C9A3-4BC1-9159-F3D2E38172F6}" srcOrd="0" destOrd="0" parTransId="{A9F77D47-03A2-4F79-9029-8C8CA6010A5C}" sibTransId="{69DA2E5C-7476-467E-A102-FBFEECCADD52}"/>
    <dgm:cxn modelId="{A95BF2AE-A2C4-4357-B950-4ED90FD868E7}" type="presOf" srcId="{21605CD6-070B-49CF-9809-41E2871C65C9}" destId="{839A84C7-DD70-4CA3-96BD-F6BBCDE2152D}" srcOrd="0" destOrd="0" presId="urn:microsoft.com/office/officeart/2005/8/layout/hList7"/>
    <dgm:cxn modelId="{578137B6-8C55-4E83-A141-45DBDE4053E1}" srcId="{54531719-3263-4115-82E4-7EAE5488BCE1}" destId="{21605CD6-070B-49CF-9809-41E2871C65C9}" srcOrd="1" destOrd="0" parTransId="{83646DFD-AECE-4957-9582-E92D9BBC3591}" sibTransId="{841BCEF4-400B-4B8A-B245-61D2DD784B2C}"/>
    <dgm:cxn modelId="{6F651DBE-D0E3-49BA-A3B6-562EE653BF1F}" type="presOf" srcId="{841BCEF4-400B-4B8A-B245-61D2DD784B2C}" destId="{1DDEFE47-1487-4A07-9500-FF3332D7B06C}" srcOrd="0" destOrd="0" presId="urn:microsoft.com/office/officeart/2005/8/layout/hList7"/>
    <dgm:cxn modelId="{A34B46C4-1FFD-4D41-8549-28FFE7857F71}" srcId="{54531719-3263-4115-82E4-7EAE5488BCE1}" destId="{BCE99D05-A145-4AEF-B861-A4E088761F8A}" srcOrd="4" destOrd="0" parTransId="{EF1C4DB5-8C80-4217-A21E-956025E025F8}" sibTransId="{47ADDE96-4383-481D-BB26-075390129497}"/>
    <dgm:cxn modelId="{F4BD01DA-167F-48F2-B47D-253DE9DC9092}" srcId="{54531719-3263-4115-82E4-7EAE5488BCE1}" destId="{D8F034D2-0E94-49DC-B8DB-8682B37FB7FD}" srcOrd="3" destOrd="0" parTransId="{3A8C76A1-BF1C-4185-A7B1-C891EC8D8D76}" sibTransId="{ABAE87ED-3369-4B7D-BBAE-E5D835324BDB}"/>
    <dgm:cxn modelId="{37CD59DC-294B-4DD4-A2CA-4A2B25965058}" type="presOf" srcId="{D66C9579-C9A3-4BC1-9159-F3D2E38172F6}" destId="{02C13F5B-F384-4295-887F-61131EC0BDF7}" srcOrd="1" destOrd="0" presId="urn:microsoft.com/office/officeart/2005/8/layout/hList7"/>
    <dgm:cxn modelId="{B24B93F4-B398-435B-BEA9-5775C6F57F06}" type="presOf" srcId="{598BFE99-06E8-4C5D-8E2C-BA791CDCEB15}" destId="{B91D62A6-DD1D-46A7-9137-0445EC24CB5D}" srcOrd="0" destOrd="0" presId="urn:microsoft.com/office/officeart/2005/8/layout/hList7"/>
    <dgm:cxn modelId="{7A36A8F8-5ACA-4C64-9A39-5C9A7CDEC96A}" type="presOf" srcId="{D66C9579-C9A3-4BC1-9159-F3D2E38172F6}" destId="{F4260642-E6CD-4EBC-8C61-ACF5BD5C2E66}" srcOrd="0" destOrd="0" presId="urn:microsoft.com/office/officeart/2005/8/layout/hList7"/>
    <dgm:cxn modelId="{D19B69FA-AC2F-4A83-85B3-4474F2D70200}" type="presOf" srcId="{BCE99D05-A145-4AEF-B861-A4E088761F8A}" destId="{B4B32491-A3DB-4E98-BAB4-0B647F6E9CAB}" srcOrd="0" destOrd="0" presId="urn:microsoft.com/office/officeart/2005/8/layout/hList7"/>
    <dgm:cxn modelId="{1AA3BA27-BD93-4BFB-AF65-96185BCAD457}" type="presParOf" srcId="{B07AC757-EB7A-4BE5-A4CC-14A8D7B6805C}" destId="{11F35CEA-7314-402A-B825-BA8D577DF553}" srcOrd="0" destOrd="0" presId="urn:microsoft.com/office/officeart/2005/8/layout/hList7"/>
    <dgm:cxn modelId="{8584F5D8-DE87-43EF-AAA4-D6E38AECE836}" type="presParOf" srcId="{B07AC757-EB7A-4BE5-A4CC-14A8D7B6805C}" destId="{A85B9576-1256-4466-9096-3C0CB28AD97D}" srcOrd="1" destOrd="0" presId="urn:microsoft.com/office/officeart/2005/8/layout/hList7"/>
    <dgm:cxn modelId="{68025BB1-78F3-4085-A5DB-9FB242E965D0}" type="presParOf" srcId="{A85B9576-1256-4466-9096-3C0CB28AD97D}" destId="{A078D9EE-12B7-4A73-AF89-3463C689BA02}" srcOrd="0" destOrd="0" presId="urn:microsoft.com/office/officeart/2005/8/layout/hList7"/>
    <dgm:cxn modelId="{8EBBF45C-5206-407B-A22E-9BB7D3021AF5}" type="presParOf" srcId="{A078D9EE-12B7-4A73-AF89-3463C689BA02}" destId="{F4260642-E6CD-4EBC-8C61-ACF5BD5C2E66}" srcOrd="0" destOrd="0" presId="urn:microsoft.com/office/officeart/2005/8/layout/hList7"/>
    <dgm:cxn modelId="{A14C9BA3-2C61-40CB-9DF4-2D8214089C6C}" type="presParOf" srcId="{A078D9EE-12B7-4A73-AF89-3463C689BA02}" destId="{02C13F5B-F384-4295-887F-61131EC0BDF7}" srcOrd="1" destOrd="0" presId="urn:microsoft.com/office/officeart/2005/8/layout/hList7"/>
    <dgm:cxn modelId="{D6B94A39-4590-4E63-AEC3-8D7121E49FC2}" type="presParOf" srcId="{A078D9EE-12B7-4A73-AF89-3463C689BA02}" destId="{9B364AE1-69F4-4805-97FF-D572EBF81903}" srcOrd="2" destOrd="0" presId="urn:microsoft.com/office/officeart/2005/8/layout/hList7"/>
    <dgm:cxn modelId="{814A2090-EA06-47AC-A1CB-30D551FFDC84}" type="presParOf" srcId="{A078D9EE-12B7-4A73-AF89-3463C689BA02}" destId="{D5BD1FA9-F8FC-4C8E-844E-9544E387D737}" srcOrd="3" destOrd="0" presId="urn:microsoft.com/office/officeart/2005/8/layout/hList7"/>
    <dgm:cxn modelId="{6EBBC8FC-D151-4800-8467-5BAC9F6B88F3}" type="presParOf" srcId="{A85B9576-1256-4466-9096-3C0CB28AD97D}" destId="{C4ED3EF5-D6B3-410C-BFC4-DBD536E9801A}" srcOrd="1" destOrd="0" presId="urn:microsoft.com/office/officeart/2005/8/layout/hList7"/>
    <dgm:cxn modelId="{31801C79-AA19-4277-9C4C-E7156932C5C4}" type="presParOf" srcId="{A85B9576-1256-4466-9096-3C0CB28AD97D}" destId="{26D73D7E-8C2A-4E76-A81C-8C4FC7152939}" srcOrd="2" destOrd="0" presId="urn:microsoft.com/office/officeart/2005/8/layout/hList7"/>
    <dgm:cxn modelId="{3B49C46D-7DF6-4DD1-A6FF-975873AA6530}" type="presParOf" srcId="{26D73D7E-8C2A-4E76-A81C-8C4FC7152939}" destId="{839A84C7-DD70-4CA3-96BD-F6BBCDE2152D}" srcOrd="0" destOrd="0" presId="urn:microsoft.com/office/officeart/2005/8/layout/hList7"/>
    <dgm:cxn modelId="{F1F96297-F444-4A68-B257-8A8E1AE6F72A}" type="presParOf" srcId="{26D73D7E-8C2A-4E76-A81C-8C4FC7152939}" destId="{7859F9C7-E19E-4571-8B94-D0AA924B17CC}" srcOrd="1" destOrd="0" presId="urn:microsoft.com/office/officeart/2005/8/layout/hList7"/>
    <dgm:cxn modelId="{D81410E2-B32A-4689-8978-B294FF3EC2CA}" type="presParOf" srcId="{26D73D7E-8C2A-4E76-A81C-8C4FC7152939}" destId="{38E8CFDA-94A9-4711-A429-2C97151C4872}" srcOrd="2" destOrd="0" presId="urn:microsoft.com/office/officeart/2005/8/layout/hList7"/>
    <dgm:cxn modelId="{8B6E68FE-DD2D-405B-AA7A-DD9FFE0E4B0E}" type="presParOf" srcId="{26D73D7E-8C2A-4E76-A81C-8C4FC7152939}" destId="{9DDD4154-A236-461B-81FF-B7920E551269}" srcOrd="3" destOrd="0" presId="urn:microsoft.com/office/officeart/2005/8/layout/hList7"/>
    <dgm:cxn modelId="{2DF169DC-5025-4071-BD1D-ADF662DF4BE5}" type="presParOf" srcId="{A85B9576-1256-4466-9096-3C0CB28AD97D}" destId="{1DDEFE47-1487-4A07-9500-FF3332D7B06C}" srcOrd="3" destOrd="0" presId="urn:microsoft.com/office/officeart/2005/8/layout/hList7"/>
    <dgm:cxn modelId="{33ABA01A-4319-435B-BAF5-264738F0D4ED}" type="presParOf" srcId="{A85B9576-1256-4466-9096-3C0CB28AD97D}" destId="{47B8FF7A-55D3-4BC8-8885-80754CAB0060}" srcOrd="4" destOrd="0" presId="urn:microsoft.com/office/officeart/2005/8/layout/hList7"/>
    <dgm:cxn modelId="{2F17DC35-7845-41F8-AE9C-5A438FAE75DA}" type="presParOf" srcId="{47B8FF7A-55D3-4BC8-8885-80754CAB0060}" destId="{B91D62A6-DD1D-46A7-9137-0445EC24CB5D}" srcOrd="0" destOrd="0" presId="urn:microsoft.com/office/officeart/2005/8/layout/hList7"/>
    <dgm:cxn modelId="{BC5FC781-2FC0-4E38-BF5E-D18E67B8FD87}" type="presParOf" srcId="{47B8FF7A-55D3-4BC8-8885-80754CAB0060}" destId="{AE66495D-933A-4A8D-93E1-4F6BD794A580}" srcOrd="1" destOrd="0" presId="urn:microsoft.com/office/officeart/2005/8/layout/hList7"/>
    <dgm:cxn modelId="{A6D98E41-42B0-4ACB-A7EE-59B68F433DDF}" type="presParOf" srcId="{47B8FF7A-55D3-4BC8-8885-80754CAB0060}" destId="{4898E5EF-C1EE-41C4-A930-7C79097F2CEA}" srcOrd="2" destOrd="0" presId="urn:microsoft.com/office/officeart/2005/8/layout/hList7"/>
    <dgm:cxn modelId="{68572D3E-B821-4F25-A4D6-2F45644AB957}" type="presParOf" srcId="{47B8FF7A-55D3-4BC8-8885-80754CAB0060}" destId="{830A2A48-B8E9-44FC-8EB2-7541D07CF1F0}" srcOrd="3" destOrd="0" presId="urn:microsoft.com/office/officeart/2005/8/layout/hList7"/>
    <dgm:cxn modelId="{24CA8B40-FD26-49D0-B7EA-82158628EA07}" type="presParOf" srcId="{A85B9576-1256-4466-9096-3C0CB28AD97D}" destId="{8760A889-44E2-47CD-8EA0-756A91AD3A9A}" srcOrd="5" destOrd="0" presId="urn:microsoft.com/office/officeart/2005/8/layout/hList7"/>
    <dgm:cxn modelId="{3A0CB92B-DA5F-4F06-A95E-85B3BBA86763}" type="presParOf" srcId="{A85B9576-1256-4466-9096-3C0CB28AD97D}" destId="{D4725822-8CFF-4021-8BD3-D872ADC7A41C}" srcOrd="6" destOrd="0" presId="urn:microsoft.com/office/officeart/2005/8/layout/hList7"/>
    <dgm:cxn modelId="{C14DAD11-CD25-4D14-A6FE-20511A1A3E2A}" type="presParOf" srcId="{D4725822-8CFF-4021-8BD3-D872ADC7A41C}" destId="{20C35B53-D13B-450A-B741-D246673ECCF6}" srcOrd="0" destOrd="0" presId="urn:microsoft.com/office/officeart/2005/8/layout/hList7"/>
    <dgm:cxn modelId="{74B1DA39-442C-41D8-84E1-68B1493C6878}" type="presParOf" srcId="{D4725822-8CFF-4021-8BD3-D872ADC7A41C}" destId="{702C07CD-EE03-4CD6-8EE2-69B050BBE0C0}" srcOrd="1" destOrd="0" presId="urn:microsoft.com/office/officeart/2005/8/layout/hList7"/>
    <dgm:cxn modelId="{D40D62F6-1E32-441D-BDEA-B823B5125970}" type="presParOf" srcId="{D4725822-8CFF-4021-8BD3-D872ADC7A41C}" destId="{40E7B548-3389-4AFF-AC5C-192F71432B00}" srcOrd="2" destOrd="0" presId="urn:microsoft.com/office/officeart/2005/8/layout/hList7"/>
    <dgm:cxn modelId="{9AAFA016-45B9-4E27-81AA-3B354D347F33}" type="presParOf" srcId="{D4725822-8CFF-4021-8BD3-D872ADC7A41C}" destId="{E13E42DE-4665-449C-9D9D-FB48CA4BEBBC}" srcOrd="3" destOrd="0" presId="urn:microsoft.com/office/officeart/2005/8/layout/hList7"/>
    <dgm:cxn modelId="{60C83F5E-97BB-4905-AAEB-647BEF57306A}" type="presParOf" srcId="{A85B9576-1256-4466-9096-3C0CB28AD97D}" destId="{8A1898FC-53BD-4728-80BB-5D98CB2169F8}" srcOrd="7" destOrd="0" presId="urn:microsoft.com/office/officeart/2005/8/layout/hList7"/>
    <dgm:cxn modelId="{B2EEDCFE-3CAC-4DD6-A0EF-A87F66D6342E}" type="presParOf" srcId="{A85B9576-1256-4466-9096-3C0CB28AD97D}" destId="{B705FA90-8B79-433C-82FA-CFE8DABB6233}" srcOrd="8" destOrd="0" presId="urn:microsoft.com/office/officeart/2005/8/layout/hList7"/>
    <dgm:cxn modelId="{0C947AA2-B93D-43F3-891E-8A8F8E26A166}" type="presParOf" srcId="{B705FA90-8B79-433C-82FA-CFE8DABB6233}" destId="{B4B32491-A3DB-4E98-BAB4-0B647F6E9CAB}" srcOrd="0" destOrd="0" presId="urn:microsoft.com/office/officeart/2005/8/layout/hList7"/>
    <dgm:cxn modelId="{9875D3B1-9E01-4EB1-9E5E-5E5F5634AC5B}" type="presParOf" srcId="{B705FA90-8B79-433C-82FA-CFE8DABB6233}" destId="{FD9D1E3B-9527-4F24-9322-70EF279E6C7F}" srcOrd="1" destOrd="0" presId="urn:microsoft.com/office/officeart/2005/8/layout/hList7"/>
    <dgm:cxn modelId="{96DC99BD-6713-4733-B651-0817BC40A7AB}" type="presParOf" srcId="{B705FA90-8B79-433C-82FA-CFE8DABB6233}" destId="{4A3C4A16-3E68-438F-97A7-1710EBE09CD5}" srcOrd="2" destOrd="0" presId="urn:microsoft.com/office/officeart/2005/8/layout/hList7"/>
    <dgm:cxn modelId="{E385FF8D-0F80-496A-963D-17DA31076F6B}" type="presParOf" srcId="{B705FA90-8B79-433C-82FA-CFE8DABB6233}" destId="{E77326D9-C843-47F8-B359-7E1A6185616A}"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927C01-F8F1-42B4-A906-31D2CFEF9199}" type="doc">
      <dgm:prSet loTypeId="urn:microsoft.com/office/officeart/2008/layout/VerticalCurvedList" loCatId="list" qsTypeId="urn:microsoft.com/office/officeart/2005/8/quickstyle/3d2" qsCatId="3D" csTypeId="urn:microsoft.com/office/officeart/2005/8/colors/accent1_2" csCatId="accent1" phldr="1"/>
      <dgm:spPr/>
      <dgm:t>
        <a:bodyPr/>
        <a:lstStyle/>
        <a:p>
          <a:endParaRPr lang="en-US"/>
        </a:p>
      </dgm:t>
    </dgm:pt>
    <dgm:pt modelId="{4FB0C55F-CC47-4E2F-B401-3EB69D4DDE4E}">
      <dgm:prSet phldrT="[Text]" custT="1"/>
      <dgm:spPr>
        <a:solidFill>
          <a:srgbClr val="C8A616"/>
        </a:solidFill>
      </dgm:spPr>
      <dgm:t>
        <a:bodyPr/>
        <a:lstStyle/>
        <a:p>
          <a:r>
            <a:rPr lang="en-US" sz="2000" dirty="0">
              <a:solidFill>
                <a:srgbClr val="663300"/>
              </a:solidFill>
            </a:rPr>
            <a:t>Follow Us on Social Media.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0059DB8-D7EE-4041-AE68-17E9199503DE}" type="parTrans" cxnId="{7B0FD5CA-4293-4DAB-AAFF-1FB5EF2C3F4F}">
      <dgm:prSet/>
      <dgm:spPr/>
      <dgm:t>
        <a:bodyPr/>
        <a:lstStyle/>
        <a:p>
          <a:endParaRPr lang="en-US"/>
        </a:p>
      </dgm:t>
    </dgm:pt>
    <dgm:pt modelId="{234C0EF6-35DE-4B50-BA0B-1703F0209636}" type="sibTrans" cxnId="{7B0FD5CA-4293-4DAB-AAFF-1FB5EF2C3F4F}">
      <dgm:prSet/>
      <dgm:spPr/>
      <dgm:t>
        <a:bodyPr/>
        <a:lstStyle/>
        <a:p>
          <a:endParaRPr lang="en-US"/>
        </a:p>
      </dgm:t>
    </dgm:pt>
    <dgm:pt modelId="{6ECC81DC-2B28-4B00-84EB-E12970D19949}">
      <dgm:prSet phldrT="[Text]" custT="1"/>
      <dgm:spPr>
        <a:solidFill>
          <a:srgbClr val="C8A616"/>
        </a:solidFill>
      </dgm:spPr>
      <dgm:t>
        <a:bodyPr/>
        <a:lstStyle/>
        <a:p>
          <a:r>
            <a:rPr lang="en-US" sz="2000" dirty="0">
              <a:solidFill>
                <a:srgbClr val="663300"/>
              </a:solidFill>
            </a:rPr>
            <a:t>Faculty complete the  </a:t>
          </a:r>
          <a:r>
            <a:rPr lang="en-US" sz="2000" dirty="0">
              <a:solidFill>
                <a:schemeClr val="bg2">
                  <a:lumMod val="10000"/>
                </a:schemeClr>
              </a:solidFill>
              <a:hlinkClick xmlns:r="http://schemas.openxmlformats.org/officeDocument/2006/relationships" r:id="rId2"/>
            </a:rPr>
            <a:t>Validation Education (VOE) Form</a:t>
          </a:r>
          <a:r>
            <a:rPr lang="en-US" sz="2000" dirty="0">
              <a:solidFill>
                <a:srgbClr val="663300"/>
              </a:solidFill>
            </a:rPr>
            <a:t>.</a:t>
          </a:r>
        </a:p>
      </dgm:t>
    </dgm:pt>
    <dgm:pt modelId="{1B30B3D8-9BB2-4937-93F5-A001BBC8C0F0}" type="parTrans" cxnId="{9F3F4CF9-E2CF-47BC-B4B5-D9A14DE28346}">
      <dgm:prSet/>
      <dgm:spPr/>
      <dgm:t>
        <a:bodyPr/>
        <a:lstStyle/>
        <a:p>
          <a:endParaRPr lang="en-US"/>
        </a:p>
      </dgm:t>
    </dgm:pt>
    <dgm:pt modelId="{7FB84BAE-E3D7-4EB0-B72B-198476578BD6}" type="sibTrans" cxnId="{9F3F4CF9-E2CF-47BC-B4B5-D9A14DE28346}">
      <dgm:prSet/>
      <dgm:spPr>
        <a:ln>
          <a:solidFill>
            <a:srgbClr val="663300"/>
          </a:solidFill>
        </a:ln>
      </dgm:spPr>
      <dgm:t>
        <a:bodyPr/>
        <a:lstStyle/>
        <a:p>
          <a:endParaRPr lang="en-US"/>
        </a:p>
      </dgm:t>
    </dgm:pt>
    <dgm:pt modelId="{58D86D7D-7B6D-44AA-AFB4-334D58934A3A}">
      <dgm:prSet phldrT="[Text]" custT="1"/>
      <dgm:spPr>
        <a:solidFill>
          <a:srgbClr val="C8A616">
            <a:alpha val="90000"/>
          </a:srgbClr>
        </a:solidFill>
      </dgm:spPr>
      <dgm:t>
        <a:bodyPr/>
        <a:lstStyle/>
        <a:p>
          <a:r>
            <a:rPr lang="en-US" sz="2000" dirty="0">
              <a:solidFill>
                <a:srgbClr val="663300"/>
              </a:solidFill>
            </a:rPr>
            <a:t>Verify Student Certifications. </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59ECA9E-AA0F-4E87-B34F-5C52A0C27D48}" type="parTrans" cxnId="{9A1957D8-617A-4A9F-ADD7-388F7455F18D}">
      <dgm:prSet/>
      <dgm:spPr/>
      <dgm:t>
        <a:bodyPr/>
        <a:lstStyle/>
        <a:p>
          <a:endParaRPr lang="en-US"/>
        </a:p>
      </dgm:t>
    </dgm:pt>
    <dgm:pt modelId="{DEF9E4A9-ACC6-4465-8926-01725BAEB1DA}" type="sibTrans" cxnId="{9A1957D8-617A-4A9F-ADD7-388F7455F18D}">
      <dgm:prSet/>
      <dgm:spPr/>
      <dgm:t>
        <a:bodyPr/>
        <a:lstStyle/>
        <a:p>
          <a:endParaRPr lang="en-US"/>
        </a:p>
      </dgm:t>
    </dgm:pt>
    <dgm:pt modelId="{A45FB0A5-43B2-4D84-9159-5D8BF0F15E26}" type="pres">
      <dgm:prSet presAssocID="{EB927C01-F8F1-42B4-A906-31D2CFEF9199}" presName="Name0" presStyleCnt="0">
        <dgm:presLayoutVars>
          <dgm:chMax val="7"/>
          <dgm:chPref val="7"/>
          <dgm:dir/>
        </dgm:presLayoutVars>
      </dgm:prSet>
      <dgm:spPr/>
    </dgm:pt>
    <dgm:pt modelId="{7B3EA9B1-C9ED-4903-A8DB-3279F666D2BB}" type="pres">
      <dgm:prSet presAssocID="{EB927C01-F8F1-42B4-A906-31D2CFEF9199}" presName="Name1" presStyleCnt="0"/>
      <dgm:spPr/>
    </dgm:pt>
    <dgm:pt modelId="{B9FC88B9-607C-4C57-9EC7-31B4BD441BE6}" type="pres">
      <dgm:prSet presAssocID="{EB927C01-F8F1-42B4-A906-31D2CFEF9199}" presName="cycle" presStyleCnt="0"/>
      <dgm:spPr/>
    </dgm:pt>
    <dgm:pt modelId="{9494FDC7-02AD-470E-930F-24178D5B899B}" type="pres">
      <dgm:prSet presAssocID="{EB927C01-F8F1-42B4-A906-31D2CFEF9199}" presName="srcNode" presStyleLbl="node1" presStyleIdx="0" presStyleCnt="3"/>
      <dgm:spPr/>
    </dgm:pt>
    <dgm:pt modelId="{DB0CD6A3-9584-486A-9A97-ABB143298662}" type="pres">
      <dgm:prSet presAssocID="{EB927C01-F8F1-42B4-A906-31D2CFEF9199}" presName="conn" presStyleLbl="parChTrans1D2" presStyleIdx="0" presStyleCnt="1" custLinFactNeighborX="2752" custLinFactNeighborY="3457"/>
      <dgm:spPr/>
    </dgm:pt>
    <dgm:pt modelId="{50B6832E-0AC0-47F4-B8F4-AD20FFBF55CD}" type="pres">
      <dgm:prSet presAssocID="{EB927C01-F8F1-42B4-A906-31D2CFEF9199}" presName="extraNode" presStyleLbl="node1" presStyleIdx="0" presStyleCnt="3"/>
      <dgm:spPr/>
    </dgm:pt>
    <dgm:pt modelId="{90468EB7-B756-4568-B841-2FD091CCC4A1}" type="pres">
      <dgm:prSet presAssocID="{EB927C01-F8F1-42B4-A906-31D2CFEF9199}" presName="dstNode" presStyleLbl="node1" presStyleIdx="0" presStyleCnt="3"/>
      <dgm:spPr/>
    </dgm:pt>
    <dgm:pt modelId="{D4A670AD-D95C-4DE8-966C-7C81D52387DA}" type="pres">
      <dgm:prSet presAssocID="{6ECC81DC-2B28-4B00-84EB-E12970D19949}" presName="text_1" presStyleLbl="node1" presStyleIdx="0" presStyleCnt="3" custScaleY="70425" custLinFactNeighborX="353" custLinFactNeighborY="-22977">
        <dgm:presLayoutVars>
          <dgm:bulletEnabled val="1"/>
        </dgm:presLayoutVars>
      </dgm:prSet>
      <dgm:spPr/>
    </dgm:pt>
    <dgm:pt modelId="{A7142BAF-07A5-4A57-A1D4-1D9142EA3516}" type="pres">
      <dgm:prSet presAssocID="{6ECC81DC-2B28-4B00-84EB-E12970D19949}" presName="accent_1" presStyleCnt="0"/>
      <dgm:spPr/>
    </dgm:pt>
    <dgm:pt modelId="{5D50DA84-93D3-4396-9638-8C1463BD7C1B}" type="pres">
      <dgm:prSet presAssocID="{6ECC81DC-2B28-4B00-84EB-E12970D19949}" presName="accentRepeatNode" presStyleLbl="solidFgAcc1" presStyleIdx="0" presStyleCnt="3" custLinFactNeighborX="2724" custLinFactNeighborY="-16992"/>
      <dgm:spPr>
        <a:solidFill>
          <a:srgbClr val="FAA61A"/>
        </a:solidFill>
        <a:ln>
          <a:noFill/>
        </a:ln>
      </dgm:spPr>
    </dgm:pt>
    <dgm:pt modelId="{377FE6D6-2D3F-453D-ACE5-FF54D12E6754}" type="pres">
      <dgm:prSet presAssocID="{58D86D7D-7B6D-44AA-AFB4-334D58934A3A}" presName="text_2" presStyleLbl="node1" presStyleIdx="1" presStyleCnt="3" custScaleY="73209" custLinFactNeighborX="2530" custLinFactNeighborY="9348">
        <dgm:presLayoutVars>
          <dgm:bulletEnabled val="1"/>
        </dgm:presLayoutVars>
      </dgm:prSet>
      <dgm:spPr/>
    </dgm:pt>
    <dgm:pt modelId="{CD5E4571-390F-4D2B-A67B-6E877DE5DAA4}" type="pres">
      <dgm:prSet presAssocID="{58D86D7D-7B6D-44AA-AFB4-334D58934A3A}" presName="accent_2" presStyleCnt="0"/>
      <dgm:spPr/>
    </dgm:pt>
    <dgm:pt modelId="{6028FE92-CF9D-41DB-8F26-5A512DD71C3A}" type="pres">
      <dgm:prSet presAssocID="{58D86D7D-7B6D-44AA-AFB4-334D58934A3A}" presName="accentRepeatNode" presStyleLbl="solidFgAcc1" presStyleIdx="1" presStyleCnt="3" custLinFactNeighborX="3465" custLinFactNeighborY="8923"/>
      <dgm:spPr>
        <a:solidFill>
          <a:srgbClr val="FAA61A"/>
        </a:solidFill>
        <a:ln>
          <a:noFill/>
        </a:ln>
      </dgm:spPr>
    </dgm:pt>
    <dgm:pt modelId="{4A40E223-BCCD-4548-95ED-77A52DB4630C}" type="pres">
      <dgm:prSet presAssocID="{4FB0C55F-CC47-4E2F-B401-3EB69D4DDE4E}" presName="text_3" presStyleLbl="node1" presStyleIdx="2" presStyleCnt="3" custScaleY="72389" custLinFactNeighborX="2594" custLinFactNeighborY="-6884">
        <dgm:presLayoutVars>
          <dgm:bulletEnabled val="1"/>
        </dgm:presLayoutVars>
      </dgm:prSet>
      <dgm:spPr/>
    </dgm:pt>
    <dgm:pt modelId="{287C1F28-8DCE-4C46-8253-0B094C9696F6}" type="pres">
      <dgm:prSet presAssocID="{4FB0C55F-CC47-4E2F-B401-3EB69D4DDE4E}" presName="accent_3" presStyleCnt="0"/>
      <dgm:spPr/>
    </dgm:pt>
    <dgm:pt modelId="{5DB69F85-8287-49B7-BD8F-5506575B5FAA}" type="pres">
      <dgm:prSet presAssocID="{4FB0C55F-CC47-4E2F-B401-3EB69D4DDE4E}" presName="accentRepeatNode" presStyleLbl="solidFgAcc1" presStyleIdx="2" presStyleCnt="3" custLinFactNeighborX="10204" custLinFactNeighborY="-3227"/>
      <dgm:spPr>
        <a:solidFill>
          <a:srgbClr val="FAA61A"/>
        </a:solidFill>
        <a:ln>
          <a:noFill/>
        </a:ln>
      </dgm:spPr>
    </dgm:pt>
  </dgm:ptLst>
  <dgm:cxnLst>
    <dgm:cxn modelId="{BCC1E23E-688B-4C9E-89BB-424E2142B416}" type="presOf" srcId="{EB927C01-F8F1-42B4-A906-31D2CFEF9199}" destId="{A45FB0A5-43B2-4D84-9159-5D8BF0F15E26}" srcOrd="0" destOrd="0" presId="urn:microsoft.com/office/officeart/2008/layout/VerticalCurvedList"/>
    <dgm:cxn modelId="{E87FAD63-5E53-47FA-89AB-71E836D4C3CF}" type="presOf" srcId="{6ECC81DC-2B28-4B00-84EB-E12970D19949}" destId="{D4A670AD-D95C-4DE8-966C-7C81D52387DA}" srcOrd="0" destOrd="0" presId="urn:microsoft.com/office/officeart/2008/layout/VerticalCurvedList"/>
    <dgm:cxn modelId="{2D83594D-FDF0-485C-986C-80988F6033F7}" type="presOf" srcId="{7FB84BAE-E3D7-4EB0-B72B-198476578BD6}" destId="{DB0CD6A3-9584-486A-9A97-ABB143298662}" srcOrd="0" destOrd="0" presId="urn:microsoft.com/office/officeart/2008/layout/VerticalCurvedList"/>
    <dgm:cxn modelId="{BF618670-9338-41BA-A86B-656282BFA704}" type="presOf" srcId="{4FB0C55F-CC47-4E2F-B401-3EB69D4DDE4E}" destId="{4A40E223-BCCD-4548-95ED-77A52DB4630C}" srcOrd="0" destOrd="0" presId="urn:microsoft.com/office/officeart/2008/layout/VerticalCurvedList"/>
    <dgm:cxn modelId="{4E8257A2-8A31-4732-80B7-A6A1B71B355E}" type="presOf" srcId="{58D86D7D-7B6D-44AA-AFB4-334D58934A3A}" destId="{377FE6D6-2D3F-453D-ACE5-FF54D12E6754}" srcOrd="0" destOrd="0" presId="urn:microsoft.com/office/officeart/2008/layout/VerticalCurvedList"/>
    <dgm:cxn modelId="{7B0FD5CA-4293-4DAB-AAFF-1FB5EF2C3F4F}" srcId="{EB927C01-F8F1-42B4-A906-31D2CFEF9199}" destId="{4FB0C55F-CC47-4E2F-B401-3EB69D4DDE4E}" srcOrd="2" destOrd="0" parTransId="{E0059DB8-D7EE-4041-AE68-17E9199503DE}" sibTransId="{234C0EF6-35DE-4B50-BA0B-1703F0209636}"/>
    <dgm:cxn modelId="{9A1957D8-617A-4A9F-ADD7-388F7455F18D}" srcId="{EB927C01-F8F1-42B4-A906-31D2CFEF9199}" destId="{58D86D7D-7B6D-44AA-AFB4-334D58934A3A}" srcOrd="1" destOrd="0" parTransId="{359ECA9E-AA0F-4E87-B34F-5C52A0C27D48}" sibTransId="{DEF9E4A9-ACC6-4465-8926-01725BAEB1DA}"/>
    <dgm:cxn modelId="{9F3F4CF9-E2CF-47BC-B4B5-D9A14DE28346}" srcId="{EB927C01-F8F1-42B4-A906-31D2CFEF9199}" destId="{6ECC81DC-2B28-4B00-84EB-E12970D19949}" srcOrd="0" destOrd="0" parTransId="{1B30B3D8-9BB2-4937-93F5-A001BBC8C0F0}" sibTransId="{7FB84BAE-E3D7-4EB0-B72B-198476578BD6}"/>
    <dgm:cxn modelId="{51EB1ADD-EEC2-4F78-99D4-B82336942533}" type="presParOf" srcId="{A45FB0A5-43B2-4D84-9159-5D8BF0F15E26}" destId="{7B3EA9B1-C9ED-4903-A8DB-3279F666D2BB}" srcOrd="0" destOrd="0" presId="urn:microsoft.com/office/officeart/2008/layout/VerticalCurvedList"/>
    <dgm:cxn modelId="{E08EB37A-295B-4284-BD85-2382B9A0B00C}" type="presParOf" srcId="{7B3EA9B1-C9ED-4903-A8DB-3279F666D2BB}" destId="{B9FC88B9-607C-4C57-9EC7-31B4BD441BE6}" srcOrd="0" destOrd="0" presId="urn:microsoft.com/office/officeart/2008/layout/VerticalCurvedList"/>
    <dgm:cxn modelId="{2CE5E78A-659B-4448-BE40-4B88C82B14BA}" type="presParOf" srcId="{B9FC88B9-607C-4C57-9EC7-31B4BD441BE6}" destId="{9494FDC7-02AD-470E-930F-24178D5B899B}" srcOrd="0" destOrd="0" presId="urn:microsoft.com/office/officeart/2008/layout/VerticalCurvedList"/>
    <dgm:cxn modelId="{A1BC3E8F-BA4E-447F-84AE-246097F29CF8}" type="presParOf" srcId="{B9FC88B9-607C-4C57-9EC7-31B4BD441BE6}" destId="{DB0CD6A3-9584-486A-9A97-ABB143298662}" srcOrd="1" destOrd="0" presId="urn:microsoft.com/office/officeart/2008/layout/VerticalCurvedList"/>
    <dgm:cxn modelId="{2BCD6259-D6FD-49B5-9B64-BEDB1E4C078B}" type="presParOf" srcId="{B9FC88B9-607C-4C57-9EC7-31B4BD441BE6}" destId="{50B6832E-0AC0-47F4-B8F4-AD20FFBF55CD}" srcOrd="2" destOrd="0" presId="urn:microsoft.com/office/officeart/2008/layout/VerticalCurvedList"/>
    <dgm:cxn modelId="{D2DD1AE6-67AC-475E-AD49-7A247F51180C}" type="presParOf" srcId="{B9FC88B9-607C-4C57-9EC7-31B4BD441BE6}" destId="{90468EB7-B756-4568-B841-2FD091CCC4A1}" srcOrd="3" destOrd="0" presId="urn:microsoft.com/office/officeart/2008/layout/VerticalCurvedList"/>
    <dgm:cxn modelId="{DD4A8CCC-A212-4E35-909C-74CAC49D5E84}" type="presParOf" srcId="{7B3EA9B1-C9ED-4903-A8DB-3279F666D2BB}" destId="{D4A670AD-D95C-4DE8-966C-7C81D52387DA}" srcOrd="1" destOrd="0" presId="urn:microsoft.com/office/officeart/2008/layout/VerticalCurvedList"/>
    <dgm:cxn modelId="{103F9227-7CE2-4049-9E73-13FA8B616044}" type="presParOf" srcId="{7B3EA9B1-C9ED-4903-A8DB-3279F666D2BB}" destId="{A7142BAF-07A5-4A57-A1D4-1D9142EA3516}" srcOrd="2" destOrd="0" presId="urn:microsoft.com/office/officeart/2008/layout/VerticalCurvedList"/>
    <dgm:cxn modelId="{035E071E-693E-4622-B714-CADF95923D9B}" type="presParOf" srcId="{A7142BAF-07A5-4A57-A1D4-1D9142EA3516}" destId="{5D50DA84-93D3-4396-9638-8C1463BD7C1B}" srcOrd="0" destOrd="0" presId="urn:microsoft.com/office/officeart/2008/layout/VerticalCurvedList"/>
    <dgm:cxn modelId="{AF681510-66E4-43FE-8848-F121F297E860}" type="presParOf" srcId="{7B3EA9B1-C9ED-4903-A8DB-3279F666D2BB}" destId="{377FE6D6-2D3F-453D-ACE5-FF54D12E6754}" srcOrd="3" destOrd="0" presId="urn:microsoft.com/office/officeart/2008/layout/VerticalCurvedList"/>
    <dgm:cxn modelId="{70327544-7AC9-4F6D-A8A5-72A727D6E07D}" type="presParOf" srcId="{7B3EA9B1-C9ED-4903-A8DB-3279F666D2BB}" destId="{CD5E4571-390F-4D2B-A67B-6E877DE5DAA4}" srcOrd="4" destOrd="0" presId="urn:microsoft.com/office/officeart/2008/layout/VerticalCurvedList"/>
    <dgm:cxn modelId="{2D59626C-5B1C-43C9-B67D-0B4A7C0DEAEC}" type="presParOf" srcId="{CD5E4571-390F-4D2B-A67B-6E877DE5DAA4}" destId="{6028FE92-CF9D-41DB-8F26-5A512DD71C3A}" srcOrd="0" destOrd="0" presId="urn:microsoft.com/office/officeart/2008/layout/VerticalCurvedList"/>
    <dgm:cxn modelId="{DC31EE7D-E644-4580-BAED-93C0FAAD86F1}" type="presParOf" srcId="{7B3EA9B1-C9ED-4903-A8DB-3279F666D2BB}" destId="{4A40E223-BCCD-4548-95ED-77A52DB4630C}" srcOrd="5" destOrd="0" presId="urn:microsoft.com/office/officeart/2008/layout/VerticalCurvedList"/>
    <dgm:cxn modelId="{A6C754C4-584A-4CBC-B250-772518715AEE}" type="presParOf" srcId="{7B3EA9B1-C9ED-4903-A8DB-3279F666D2BB}" destId="{287C1F28-8DCE-4C46-8253-0B094C9696F6}" srcOrd="6" destOrd="0" presId="urn:microsoft.com/office/officeart/2008/layout/VerticalCurvedList"/>
    <dgm:cxn modelId="{F2371EB4-576F-4789-9A7F-481816D0A677}" type="presParOf" srcId="{287C1F28-8DCE-4C46-8253-0B094C9696F6}" destId="{5DB69F85-8287-49B7-BD8F-5506575B5FA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2B6A05E-EC09-42D6-8460-42ED8AE0B6E2}"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n-US"/>
        </a:p>
      </dgm:t>
    </dgm:pt>
    <dgm:pt modelId="{E7D86DC6-6ACB-40C2-B961-5FE89F8D9ACB}">
      <dgm:prSet phldrT="[Text]"/>
      <dgm:spPr>
        <a:solidFill>
          <a:srgbClr val="FFC000"/>
        </a:solidFill>
      </dgm:spPr>
      <dgm:t>
        <a:bodyPr/>
        <a:lstStyle/>
        <a:p>
          <a:r>
            <a:rPr lang="en-US" dirty="0">
              <a:solidFill>
                <a:srgbClr val="964B00"/>
              </a:solidFill>
            </a:rPr>
            <a:t>Request to set up an account by contacting us at </a:t>
          </a:r>
          <a:r>
            <a:rPr lang="en-US" dirty="0">
              <a:hlinkClick xmlns:r="http://schemas.openxmlformats.org/officeDocument/2006/relationships" r:id="rId1"/>
            </a:rPr>
            <a:t>certificationoutreach@ana.org</a:t>
          </a:r>
          <a:r>
            <a:rPr lang="en-US" dirty="0"/>
            <a:t>   </a:t>
          </a:r>
        </a:p>
      </dgm:t>
    </dgm:pt>
    <dgm:pt modelId="{F313413A-8CBF-4405-8052-E82B51302ECD}" type="parTrans" cxnId="{D09C684A-F4E9-40EC-A4D1-D12C99C4430D}">
      <dgm:prSet/>
      <dgm:spPr/>
      <dgm:t>
        <a:bodyPr/>
        <a:lstStyle/>
        <a:p>
          <a:endParaRPr lang="en-US"/>
        </a:p>
      </dgm:t>
    </dgm:pt>
    <dgm:pt modelId="{8DC54817-0224-43A0-B454-F61E423D2CD0}" type="sibTrans" cxnId="{D09C684A-F4E9-40EC-A4D1-D12C99C4430D}">
      <dgm:prSet/>
      <dgm:spPr>
        <a:ln>
          <a:solidFill>
            <a:srgbClr val="964B00"/>
          </a:solidFill>
        </a:ln>
      </dgm:spPr>
      <dgm:t>
        <a:bodyPr/>
        <a:lstStyle/>
        <a:p>
          <a:endParaRPr lang="en-US"/>
        </a:p>
      </dgm:t>
    </dgm:pt>
    <dgm:pt modelId="{760DF118-35EF-4CF0-BD5E-8D663E2AA5E1}">
      <dgm:prSet phldrT="[Text]"/>
      <dgm:spPr>
        <a:solidFill>
          <a:srgbClr val="FFC000"/>
        </a:solidFill>
      </dgm:spPr>
      <dgm:t>
        <a:bodyPr/>
        <a:lstStyle/>
        <a:p>
          <a:r>
            <a:rPr lang="en-US" dirty="0">
              <a:solidFill>
                <a:srgbClr val="964B00"/>
              </a:solidFill>
            </a:rPr>
            <a:t>Log into the free </a:t>
          </a:r>
          <a:r>
            <a:rPr lang="en-US" dirty="0">
              <a:hlinkClick xmlns:r="http://schemas.openxmlformats.org/officeDocument/2006/relationships" r:id="rId2"/>
            </a:rPr>
            <a:t>verification portal</a:t>
          </a:r>
          <a:endParaRPr lang="en-US" dirty="0"/>
        </a:p>
      </dgm:t>
    </dgm:pt>
    <dgm:pt modelId="{CE3C33D0-8CA7-4243-989D-AAE8BD3C4865}" type="parTrans" cxnId="{086B49D4-3C2C-4063-9CE9-91B7BB47C867}">
      <dgm:prSet/>
      <dgm:spPr/>
      <dgm:t>
        <a:bodyPr/>
        <a:lstStyle/>
        <a:p>
          <a:endParaRPr lang="en-US"/>
        </a:p>
      </dgm:t>
    </dgm:pt>
    <dgm:pt modelId="{D745C4EF-753A-4495-8449-EB8EF6BB975F}" type="sibTrans" cxnId="{086B49D4-3C2C-4063-9CE9-91B7BB47C867}">
      <dgm:prSet/>
      <dgm:spPr>
        <a:ln>
          <a:solidFill>
            <a:srgbClr val="964B00"/>
          </a:solidFill>
        </a:ln>
      </dgm:spPr>
      <dgm:t>
        <a:bodyPr/>
        <a:lstStyle/>
        <a:p>
          <a:endParaRPr lang="en-US"/>
        </a:p>
      </dgm:t>
    </dgm:pt>
    <dgm:pt modelId="{D2313CCA-40DB-44F5-A089-83A587F8DECF}">
      <dgm:prSet phldrT="[Text]"/>
      <dgm:spPr>
        <a:solidFill>
          <a:srgbClr val="FFC000"/>
        </a:solidFill>
      </dgm:spPr>
      <dgm:t>
        <a:bodyPr/>
        <a:lstStyle/>
        <a:p>
          <a:r>
            <a:rPr lang="en-US" dirty="0">
              <a:solidFill>
                <a:srgbClr val="964B00"/>
              </a:solidFill>
            </a:rPr>
            <a:t>Enter “username” and “password” provided by ANCC representative. </a:t>
          </a:r>
        </a:p>
      </dgm:t>
    </dgm:pt>
    <dgm:pt modelId="{52B65930-6F19-4A7C-9A52-78028C633B3A}" type="parTrans" cxnId="{E38CC02F-02EE-49CE-92B6-1081C6FA70F8}">
      <dgm:prSet/>
      <dgm:spPr/>
      <dgm:t>
        <a:bodyPr/>
        <a:lstStyle/>
        <a:p>
          <a:endParaRPr lang="en-US"/>
        </a:p>
      </dgm:t>
    </dgm:pt>
    <dgm:pt modelId="{BBBF6857-9979-46F7-B63E-10FF8BA6D411}" type="sibTrans" cxnId="{E38CC02F-02EE-49CE-92B6-1081C6FA70F8}">
      <dgm:prSet/>
      <dgm:spPr>
        <a:ln>
          <a:solidFill>
            <a:srgbClr val="964B00"/>
          </a:solidFill>
        </a:ln>
      </dgm:spPr>
      <dgm:t>
        <a:bodyPr/>
        <a:lstStyle/>
        <a:p>
          <a:endParaRPr lang="en-US"/>
        </a:p>
      </dgm:t>
    </dgm:pt>
    <dgm:pt modelId="{0999F2E3-6120-452E-8C24-0CBB6483A5E2}">
      <dgm:prSet phldrT="[Text]"/>
      <dgm:spPr>
        <a:solidFill>
          <a:srgbClr val="FFC000"/>
        </a:solidFill>
      </dgm:spPr>
      <dgm:t>
        <a:bodyPr/>
        <a:lstStyle/>
        <a:p>
          <a:r>
            <a:rPr lang="en-US" dirty="0">
              <a:solidFill>
                <a:srgbClr val="964B00"/>
              </a:solidFill>
            </a:rPr>
            <a:t>Enter demographic information indicated. </a:t>
          </a:r>
        </a:p>
      </dgm:t>
    </dgm:pt>
    <dgm:pt modelId="{61D6D440-59EB-472A-8593-DB49DA0D3671}" type="parTrans" cxnId="{60716EFC-20D8-4908-9F0F-9528CBC96871}">
      <dgm:prSet/>
      <dgm:spPr/>
      <dgm:t>
        <a:bodyPr/>
        <a:lstStyle/>
        <a:p>
          <a:endParaRPr lang="en-US"/>
        </a:p>
      </dgm:t>
    </dgm:pt>
    <dgm:pt modelId="{A51E065B-E280-4A0E-B4CD-153EC4741E73}" type="sibTrans" cxnId="{60716EFC-20D8-4908-9F0F-9528CBC96871}">
      <dgm:prSet/>
      <dgm:spPr>
        <a:ln>
          <a:solidFill>
            <a:srgbClr val="964B00"/>
          </a:solidFill>
        </a:ln>
      </dgm:spPr>
      <dgm:t>
        <a:bodyPr/>
        <a:lstStyle/>
        <a:p>
          <a:endParaRPr lang="en-US"/>
        </a:p>
      </dgm:t>
    </dgm:pt>
    <dgm:pt modelId="{CF460B1B-E405-42F5-BD7F-006B39F1E90A}">
      <dgm:prSet/>
      <dgm:spPr>
        <a:solidFill>
          <a:srgbClr val="FFC000"/>
        </a:solidFill>
      </dgm:spPr>
      <dgm:t>
        <a:bodyPr/>
        <a:lstStyle/>
        <a:p>
          <a:r>
            <a:rPr lang="en-US" dirty="0">
              <a:solidFill>
                <a:srgbClr val="964B00"/>
              </a:solidFill>
            </a:rPr>
            <a:t>Last name is required</a:t>
          </a:r>
        </a:p>
      </dgm:t>
    </dgm:pt>
    <dgm:pt modelId="{EB562D44-B1D9-4FA0-81E9-9A969E852DCC}" type="parTrans" cxnId="{D37295C6-956B-42E8-90ED-6AC5040E233B}">
      <dgm:prSet/>
      <dgm:spPr/>
      <dgm:t>
        <a:bodyPr/>
        <a:lstStyle/>
        <a:p>
          <a:endParaRPr lang="en-US"/>
        </a:p>
      </dgm:t>
    </dgm:pt>
    <dgm:pt modelId="{6EFF17B1-EF1F-43F2-85BC-A8EA34AA14DA}" type="sibTrans" cxnId="{D37295C6-956B-42E8-90ED-6AC5040E233B}">
      <dgm:prSet/>
      <dgm:spPr>
        <a:ln>
          <a:solidFill>
            <a:srgbClr val="964B00"/>
          </a:solidFill>
        </a:ln>
      </dgm:spPr>
      <dgm:t>
        <a:bodyPr/>
        <a:lstStyle/>
        <a:p>
          <a:endParaRPr lang="en-US"/>
        </a:p>
      </dgm:t>
    </dgm:pt>
    <dgm:pt modelId="{4CA9BA49-1ECC-4E53-BD11-C78A8769FE2B}">
      <dgm:prSet/>
      <dgm:spPr>
        <a:solidFill>
          <a:srgbClr val="FFC000"/>
        </a:solidFill>
      </dgm:spPr>
      <dgm:t>
        <a:bodyPr/>
        <a:lstStyle/>
        <a:p>
          <a:r>
            <a:rPr lang="en-US" dirty="0">
              <a:solidFill>
                <a:srgbClr val="964B00"/>
              </a:solidFill>
            </a:rPr>
            <a:t>Be sure to </a:t>
          </a:r>
          <a:r>
            <a:rPr lang="en-US" i="1" dirty="0">
              <a:solidFill>
                <a:srgbClr val="964B00"/>
              </a:solidFill>
            </a:rPr>
            <a:t>only</a:t>
          </a:r>
          <a:r>
            <a:rPr lang="en-US" dirty="0">
              <a:solidFill>
                <a:srgbClr val="964B00"/>
              </a:solidFill>
            </a:rPr>
            <a:t> enter state abbreviations.  </a:t>
          </a:r>
        </a:p>
      </dgm:t>
    </dgm:pt>
    <dgm:pt modelId="{5212542E-689A-4A06-B774-B8181E986668}" type="parTrans" cxnId="{E583D6E1-53FD-4AB0-A75B-65929F921321}">
      <dgm:prSet/>
      <dgm:spPr/>
      <dgm:t>
        <a:bodyPr/>
        <a:lstStyle/>
        <a:p>
          <a:endParaRPr lang="en-US"/>
        </a:p>
      </dgm:t>
    </dgm:pt>
    <dgm:pt modelId="{46668A5E-B89B-452C-81F8-2B73B59529E3}" type="sibTrans" cxnId="{E583D6E1-53FD-4AB0-A75B-65929F921321}">
      <dgm:prSet/>
      <dgm:spPr>
        <a:ln>
          <a:solidFill>
            <a:srgbClr val="964B00"/>
          </a:solidFill>
        </a:ln>
      </dgm:spPr>
      <dgm:t>
        <a:bodyPr/>
        <a:lstStyle/>
        <a:p>
          <a:endParaRPr lang="en-US"/>
        </a:p>
      </dgm:t>
    </dgm:pt>
    <dgm:pt modelId="{1A6121F3-9175-47C1-9570-70326BE58436}" type="pres">
      <dgm:prSet presAssocID="{62B6A05E-EC09-42D6-8460-42ED8AE0B6E2}" presName="cycle" presStyleCnt="0">
        <dgm:presLayoutVars>
          <dgm:dir/>
          <dgm:resizeHandles val="exact"/>
        </dgm:presLayoutVars>
      </dgm:prSet>
      <dgm:spPr/>
    </dgm:pt>
    <dgm:pt modelId="{56038A41-0717-4B50-898E-853395210A1F}" type="pres">
      <dgm:prSet presAssocID="{E7D86DC6-6ACB-40C2-B961-5FE89F8D9ACB}" presName="node" presStyleLbl="node1" presStyleIdx="0" presStyleCnt="6" custScaleX="204969" custRadScaleRad="102285" custRadScaleInc="5216">
        <dgm:presLayoutVars>
          <dgm:bulletEnabled val="1"/>
        </dgm:presLayoutVars>
      </dgm:prSet>
      <dgm:spPr/>
    </dgm:pt>
    <dgm:pt modelId="{F5F5DF16-CB9E-4420-8312-1C29D0BBE189}" type="pres">
      <dgm:prSet presAssocID="{E7D86DC6-6ACB-40C2-B961-5FE89F8D9ACB}" presName="spNode" presStyleCnt="0"/>
      <dgm:spPr/>
    </dgm:pt>
    <dgm:pt modelId="{45DB03F6-8F40-4C1A-8F12-EE3F5B9A90E3}" type="pres">
      <dgm:prSet presAssocID="{8DC54817-0224-43A0-B454-F61E423D2CD0}" presName="sibTrans" presStyleLbl="sibTrans1D1" presStyleIdx="0" presStyleCnt="6"/>
      <dgm:spPr/>
    </dgm:pt>
    <dgm:pt modelId="{DEA72503-24CB-4BDD-85FF-134FD6B9867A}" type="pres">
      <dgm:prSet presAssocID="{760DF118-35EF-4CF0-BD5E-8D663E2AA5E1}" presName="node" presStyleLbl="node1" presStyleIdx="1" presStyleCnt="6">
        <dgm:presLayoutVars>
          <dgm:bulletEnabled val="1"/>
        </dgm:presLayoutVars>
      </dgm:prSet>
      <dgm:spPr/>
    </dgm:pt>
    <dgm:pt modelId="{D523E949-205F-40AA-8734-010CD1B3F34D}" type="pres">
      <dgm:prSet presAssocID="{760DF118-35EF-4CF0-BD5E-8D663E2AA5E1}" presName="spNode" presStyleCnt="0"/>
      <dgm:spPr/>
    </dgm:pt>
    <dgm:pt modelId="{0F5D8C87-8F4F-426A-8F5A-7218ED2CC901}" type="pres">
      <dgm:prSet presAssocID="{D745C4EF-753A-4495-8449-EB8EF6BB975F}" presName="sibTrans" presStyleLbl="sibTrans1D1" presStyleIdx="1" presStyleCnt="6"/>
      <dgm:spPr/>
    </dgm:pt>
    <dgm:pt modelId="{C8D2C9AC-7F3B-4659-8E42-1900D765001A}" type="pres">
      <dgm:prSet presAssocID="{D2313CCA-40DB-44F5-A089-83A587F8DECF}" presName="node" presStyleLbl="node1" presStyleIdx="2" presStyleCnt="6">
        <dgm:presLayoutVars>
          <dgm:bulletEnabled val="1"/>
        </dgm:presLayoutVars>
      </dgm:prSet>
      <dgm:spPr/>
    </dgm:pt>
    <dgm:pt modelId="{680AE6C5-6F64-4C5B-A7D0-D84E247C7418}" type="pres">
      <dgm:prSet presAssocID="{D2313CCA-40DB-44F5-A089-83A587F8DECF}" presName="spNode" presStyleCnt="0"/>
      <dgm:spPr/>
    </dgm:pt>
    <dgm:pt modelId="{53FDF3D6-9B40-45C4-9127-BE6FD822EB36}" type="pres">
      <dgm:prSet presAssocID="{BBBF6857-9979-46F7-B63E-10FF8BA6D411}" presName="sibTrans" presStyleLbl="sibTrans1D1" presStyleIdx="2" presStyleCnt="6"/>
      <dgm:spPr/>
    </dgm:pt>
    <dgm:pt modelId="{7D96C584-F645-4970-9F5C-BB1E7D903254}" type="pres">
      <dgm:prSet presAssocID="{0999F2E3-6120-452E-8C24-0CBB6483A5E2}" presName="node" presStyleLbl="node1" presStyleIdx="3" presStyleCnt="6">
        <dgm:presLayoutVars>
          <dgm:bulletEnabled val="1"/>
        </dgm:presLayoutVars>
      </dgm:prSet>
      <dgm:spPr/>
    </dgm:pt>
    <dgm:pt modelId="{663A714E-6205-41C2-8241-6BA5F6696C99}" type="pres">
      <dgm:prSet presAssocID="{0999F2E3-6120-452E-8C24-0CBB6483A5E2}" presName="spNode" presStyleCnt="0"/>
      <dgm:spPr/>
    </dgm:pt>
    <dgm:pt modelId="{452D4918-7D00-4E44-8C30-C41FD0F5F13A}" type="pres">
      <dgm:prSet presAssocID="{A51E065B-E280-4A0E-B4CD-153EC4741E73}" presName="sibTrans" presStyleLbl="sibTrans1D1" presStyleIdx="3" presStyleCnt="6"/>
      <dgm:spPr/>
    </dgm:pt>
    <dgm:pt modelId="{7FB0F5D1-0A49-4AF7-9582-3E9DF4522F9D}" type="pres">
      <dgm:prSet presAssocID="{CF460B1B-E405-42F5-BD7F-006B39F1E90A}" presName="node" presStyleLbl="node1" presStyleIdx="4" presStyleCnt="6">
        <dgm:presLayoutVars>
          <dgm:bulletEnabled val="1"/>
        </dgm:presLayoutVars>
      </dgm:prSet>
      <dgm:spPr/>
    </dgm:pt>
    <dgm:pt modelId="{F2A44DD8-F2F4-4131-87D8-6554BEF633F6}" type="pres">
      <dgm:prSet presAssocID="{CF460B1B-E405-42F5-BD7F-006B39F1E90A}" presName="spNode" presStyleCnt="0"/>
      <dgm:spPr/>
    </dgm:pt>
    <dgm:pt modelId="{FA1F7C5A-280D-40EC-B709-76611F9C829E}" type="pres">
      <dgm:prSet presAssocID="{6EFF17B1-EF1F-43F2-85BC-A8EA34AA14DA}" presName="sibTrans" presStyleLbl="sibTrans1D1" presStyleIdx="4" presStyleCnt="6"/>
      <dgm:spPr/>
    </dgm:pt>
    <dgm:pt modelId="{1B3606CB-2819-40A0-8CCE-40C583D2ABD3}" type="pres">
      <dgm:prSet presAssocID="{4CA9BA49-1ECC-4E53-BD11-C78A8769FE2B}" presName="node" presStyleLbl="node1" presStyleIdx="5" presStyleCnt="6">
        <dgm:presLayoutVars>
          <dgm:bulletEnabled val="1"/>
        </dgm:presLayoutVars>
      </dgm:prSet>
      <dgm:spPr/>
    </dgm:pt>
    <dgm:pt modelId="{8129DD14-5F7D-46ED-A412-09E08E0225DE}" type="pres">
      <dgm:prSet presAssocID="{4CA9BA49-1ECC-4E53-BD11-C78A8769FE2B}" presName="spNode" presStyleCnt="0"/>
      <dgm:spPr/>
    </dgm:pt>
    <dgm:pt modelId="{5D0BF715-4A0D-464B-B23A-C1A351C78AC5}" type="pres">
      <dgm:prSet presAssocID="{46668A5E-B89B-452C-81F8-2B73B59529E3}" presName="sibTrans" presStyleLbl="sibTrans1D1" presStyleIdx="5" presStyleCnt="6"/>
      <dgm:spPr/>
    </dgm:pt>
  </dgm:ptLst>
  <dgm:cxnLst>
    <dgm:cxn modelId="{E7AD5201-CD71-4D8F-BA34-75642C7CEA34}" type="presOf" srcId="{D2313CCA-40DB-44F5-A089-83A587F8DECF}" destId="{C8D2C9AC-7F3B-4659-8E42-1900D765001A}" srcOrd="0" destOrd="0" presId="urn:microsoft.com/office/officeart/2005/8/layout/cycle5"/>
    <dgm:cxn modelId="{749D9201-7052-41BF-A0C5-F83F8037C6A3}" type="presOf" srcId="{46668A5E-B89B-452C-81F8-2B73B59529E3}" destId="{5D0BF715-4A0D-464B-B23A-C1A351C78AC5}" srcOrd="0" destOrd="0" presId="urn:microsoft.com/office/officeart/2005/8/layout/cycle5"/>
    <dgm:cxn modelId="{F1F65626-3CB5-49EE-98F9-5DFCDCED3457}" type="presOf" srcId="{BBBF6857-9979-46F7-B63E-10FF8BA6D411}" destId="{53FDF3D6-9B40-45C4-9127-BE6FD822EB36}" srcOrd="0" destOrd="0" presId="urn:microsoft.com/office/officeart/2005/8/layout/cycle5"/>
    <dgm:cxn modelId="{B0D23E28-F38F-4604-9EFC-88BA70D22387}" type="presOf" srcId="{0999F2E3-6120-452E-8C24-0CBB6483A5E2}" destId="{7D96C584-F645-4970-9F5C-BB1E7D903254}" srcOrd="0" destOrd="0" presId="urn:microsoft.com/office/officeart/2005/8/layout/cycle5"/>
    <dgm:cxn modelId="{CC5E552C-ECBE-442C-84EB-138709E3BD50}" type="presOf" srcId="{62B6A05E-EC09-42D6-8460-42ED8AE0B6E2}" destId="{1A6121F3-9175-47C1-9570-70326BE58436}" srcOrd="0" destOrd="0" presId="urn:microsoft.com/office/officeart/2005/8/layout/cycle5"/>
    <dgm:cxn modelId="{E38CC02F-02EE-49CE-92B6-1081C6FA70F8}" srcId="{62B6A05E-EC09-42D6-8460-42ED8AE0B6E2}" destId="{D2313CCA-40DB-44F5-A089-83A587F8DECF}" srcOrd="2" destOrd="0" parTransId="{52B65930-6F19-4A7C-9A52-78028C633B3A}" sibTransId="{BBBF6857-9979-46F7-B63E-10FF8BA6D411}"/>
    <dgm:cxn modelId="{08AE2D3C-EE72-49E3-83CB-A326FB9FF6D6}" type="presOf" srcId="{6EFF17B1-EF1F-43F2-85BC-A8EA34AA14DA}" destId="{FA1F7C5A-280D-40EC-B709-76611F9C829E}" srcOrd="0" destOrd="0" presId="urn:microsoft.com/office/officeart/2005/8/layout/cycle5"/>
    <dgm:cxn modelId="{3EC16441-37B1-4D7C-933E-2C39F510E44D}" type="presOf" srcId="{8DC54817-0224-43A0-B454-F61E423D2CD0}" destId="{45DB03F6-8F40-4C1A-8F12-EE3F5B9A90E3}" srcOrd="0" destOrd="0" presId="urn:microsoft.com/office/officeart/2005/8/layout/cycle5"/>
    <dgm:cxn modelId="{47FD9943-1D67-4814-B418-DF80194227F2}" type="presOf" srcId="{4CA9BA49-1ECC-4E53-BD11-C78A8769FE2B}" destId="{1B3606CB-2819-40A0-8CCE-40C583D2ABD3}" srcOrd="0" destOrd="0" presId="urn:microsoft.com/office/officeart/2005/8/layout/cycle5"/>
    <dgm:cxn modelId="{D09C684A-F4E9-40EC-A4D1-D12C99C4430D}" srcId="{62B6A05E-EC09-42D6-8460-42ED8AE0B6E2}" destId="{E7D86DC6-6ACB-40C2-B961-5FE89F8D9ACB}" srcOrd="0" destOrd="0" parTransId="{F313413A-8CBF-4405-8052-E82B51302ECD}" sibTransId="{8DC54817-0224-43A0-B454-F61E423D2CD0}"/>
    <dgm:cxn modelId="{F3B7568E-7E66-444F-990B-9EF137961E6F}" type="presOf" srcId="{E7D86DC6-6ACB-40C2-B961-5FE89F8D9ACB}" destId="{56038A41-0717-4B50-898E-853395210A1F}" srcOrd="0" destOrd="0" presId="urn:microsoft.com/office/officeart/2005/8/layout/cycle5"/>
    <dgm:cxn modelId="{EFCF43AA-DFD5-4E85-B25D-02FAEAA3F566}" type="presOf" srcId="{CF460B1B-E405-42F5-BD7F-006B39F1E90A}" destId="{7FB0F5D1-0A49-4AF7-9582-3E9DF4522F9D}" srcOrd="0" destOrd="0" presId="urn:microsoft.com/office/officeart/2005/8/layout/cycle5"/>
    <dgm:cxn modelId="{A9BCE3C1-8B46-4CB7-887D-09BA22C667C2}" type="presOf" srcId="{A51E065B-E280-4A0E-B4CD-153EC4741E73}" destId="{452D4918-7D00-4E44-8C30-C41FD0F5F13A}" srcOrd="0" destOrd="0" presId="urn:microsoft.com/office/officeart/2005/8/layout/cycle5"/>
    <dgm:cxn modelId="{D37295C6-956B-42E8-90ED-6AC5040E233B}" srcId="{62B6A05E-EC09-42D6-8460-42ED8AE0B6E2}" destId="{CF460B1B-E405-42F5-BD7F-006B39F1E90A}" srcOrd="4" destOrd="0" parTransId="{EB562D44-B1D9-4FA0-81E9-9A969E852DCC}" sibTransId="{6EFF17B1-EF1F-43F2-85BC-A8EA34AA14DA}"/>
    <dgm:cxn modelId="{CD958DD2-88D1-4958-9578-394C3F044CDF}" type="presOf" srcId="{D745C4EF-753A-4495-8449-EB8EF6BB975F}" destId="{0F5D8C87-8F4F-426A-8F5A-7218ED2CC901}" srcOrd="0" destOrd="0" presId="urn:microsoft.com/office/officeart/2005/8/layout/cycle5"/>
    <dgm:cxn modelId="{086B49D4-3C2C-4063-9CE9-91B7BB47C867}" srcId="{62B6A05E-EC09-42D6-8460-42ED8AE0B6E2}" destId="{760DF118-35EF-4CF0-BD5E-8D663E2AA5E1}" srcOrd="1" destOrd="0" parTransId="{CE3C33D0-8CA7-4243-989D-AAE8BD3C4865}" sibTransId="{D745C4EF-753A-4495-8449-EB8EF6BB975F}"/>
    <dgm:cxn modelId="{E583D6E1-53FD-4AB0-A75B-65929F921321}" srcId="{62B6A05E-EC09-42D6-8460-42ED8AE0B6E2}" destId="{4CA9BA49-1ECC-4E53-BD11-C78A8769FE2B}" srcOrd="5" destOrd="0" parTransId="{5212542E-689A-4A06-B774-B8181E986668}" sibTransId="{46668A5E-B89B-452C-81F8-2B73B59529E3}"/>
    <dgm:cxn modelId="{2F5F04E5-007B-4F23-8E54-0E8B3DAAF1C5}" type="presOf" srcId="{760DF118-35EF-4CF0-BD5E-8D663E2AA5E1}" destId="{DEA72503-24CB-4BDD-85FF-134FD6B9867A}" srcOrd="0" destOrd="0" presId="urn:microsoft.com/office/officeart/2005/8/layout/cycle5"/>
    <dgm:cxn modelId="{60716EFC-20D8-4908-9F0F-9528CBC96871}" srcId="{62B6A05E-EC09-42D6-8460-42ED8AE0B6E2}" destId="{0999F2E3-6120-452E-8C24-0CBB6483A5E2}" srcOrd="3" destOrd="0" parTransId="{61D6D440-59EB-472A-8593-DB49DA0D3671}" sibTransId="{A51E065B-E280-4A0E-B4CD-153EC4741E73}"/>
    <dgm:cxn modelId="{69FF420F-BEAF-4923-95FD-F1A554D19274}" type="presParOf" srcId="{1A6121F3-9175-47C1-9570-70326BE58436}" destId="{56038A41-0717-4B50-898E-853395210A1F}" srcOrd="0" destOrd="0" presId="urn:microsoft.com/office/officeart/2005/8/layout/cycle5"/>
    <dgm:cxn modelId="{0A5AF016-4910-4573-BC4F-789E2F222B75}" type="presParOf" srcId="{1A6121F3-9175-47C1-9570-70326BE58436}" destId="{F5F5DF16-CB9E-4420-8312-1C29D0BBE189}" srcOrd="1" destOrd="0" presId="urn:microsoft.com/office/officeart/2005/8/layout/cycle5"/>
    <dgm:cxn modelId="{040CE5BE-BB99-4962-A08E-5157B814F1C7}" type="presParOf" srcId="{1A6121F3-9175-47C1-9570-70326BE58436}" destId="{45DB03F6-8F40-4C1A-8F12-EE3F5B9A90E3}" srcOrd="2" destOrd="0" presId="urn:microsoft.com/office/officeart/2005/8/layout/cycle5"/>
    <dgm:cxn modelId="{851603D1-B8FF-46C9-8B7A-8FA0167CEDF9}" type="presParOf" srcId="{1A6121F3-9175-47C1-9570-70326BE58436}" destId="{DEA72503-24CB-4BDD-85FF-134FD6B9867A}" srcOrd="3" destOrd="0" presId="urn:microsoft.com/office/officeart/2005/8/layout/cycle5"/>
    <dgm:cxn modelId="{A23C16FA-7D1F-4951-BFAA-2105F893F90C}" type="presParOf" srcId="{1A6121F3-9175-47C1-9570-70326BE58436}" destId="{D523E949-205F-40AA-8734-010CD1B3F34D}" srcOrd="4" destOrd="0" presId="urn:microsoft.com/office/officeart/2005/8/layout/cycle5"/>
    <dgm:cxn modelId="{0A0C9253-8F09-4DC4-B5AE-3F13A2EB2F05}" type="presParOf" srcId="{1A6121F3-9175-47C1-9570-70326BE58436}" destId="{0F5D8C87-8F4F-426A-8F5A-7218ED2CC901}" srcOrd="5" destOrd="0" presId="urn:microsoft.com/office/officeart/2005/8/layout/cycle5"/>
    <dgm:cxn modelId="{AB625F1A-136B-46EE-B8DD-FC05BB91214D}" type="presParOf" srcId="{1A6121F3-9175-47C1-9570-70326BE58436}" destId="{C8D2C9AC-7F3B-4659-8E42-1900D765001A}" srcOrd="6" destOrd="0" presId="urn:microsoft.com/office/officeart/2005/8/layout/cycle5"/>
    <dgm:cxn modelId="{8F4ECEF8-CCA7-4BBD-A84A-3F65ADD3257D}" type="presParOf" srcId="{1A6121F3-9175-47C1-9570-70326BE58436}" destId="{680AE6C5-6F64-4C5B-A7D0-D84E247C7418}" srcOrd="7" destOrd="0" presId="urn:microsoft.com/office/officeart/2005/8/layout/cycle5"/>
    <dgm:cxn modelId="{6B8E69E9-E58C-43B5-8019-3F5EF1C20670}" type="presParOf" srcId="{1A6121F3-9175-47C1-9570-70326BE58436}" destId="{53FDF3D6-9B40-45C4-9127-BE6FD822EB36}" srcOrd="8" destOrd="0" presId="urn:microsoft.com/office/officeart/2005/8/layout/cycle5"/>
    <dgm:cxn modelId="{03856F7F-1266-410E-A58B-185ED174735C}" type="presParOf" srcId="{1A6121F3-9175-47C1-9570-70326BE58436}" destId="{7D96C584-F645-4970-9F5C-BB1E7D903254}" srcOrd="9" destOrd="0" presId="urn:microsoft.com/office/officeart/2005/8/layout/cycle5"/>
    <dgm:cxn modelId="{AC8E449C-5D02-4A95-9E4B-C80165618779}" type="presParOf" srcId="{1A6121F3-9175-47C1-9570-70326BE58436}" destId="{663A714E-6205-41C2-8241-6BA5F6696C99}" srcOrd="10" destOrd="0" presId="urn:microsoft.com/office/officeart/2005/8/layout/cycle5"/>
    <dgm:cxn modelId="{17D1F9F5-1D53-40EE-AF1D-3CBB24F5E5FC}" type="presParOf" srcId="{1A6121F3-9175-47C1-9570-70326BE58436}" destId="{452D4918-7D00-4E44-8C30-C41FD0F5F13A}" srcOrd="11" destOrd="0" presId="urn:microsoft.com/office/officeart/2005/8/layout/cycle5"/>
    <dgm:cxn modelId="{374C1E75-2212-466B-9E6F-389A7FB48F0A}" type="presParOf" srcId="{1A6121F3-9175-47C1-9570-70326BE58436}" destId="{7FB0F5D1-0A49-4AF7-9582-3E9DF4522F9D}" srcOrd="12" destOrd="0" presId="urn:microsoft.com/office/officeart/2005/8/layout/cycle5"/>
    <dgm:cxn modelId="{8763AD0A-4D65-424B-B5B7-1F6F7A32320D}" type="presParOf" srcId="{1A6121F3-9175-47C1-9570-70326BE58436}" destId="{F2A44DD8-F2F4-4131-87D8-6554BEF633F6}" srcOrd="13" destOrd="0" presId="urn:microsoft.com/office/officeart/2005/8/layout/cycle5"/>
    <dgm:cxn modelId="{8655DBF0-82AB-41FA-A7C3-0773832F90EF}" type="presParOf" srcId="{1A6121F3-9175-47C1-9570-70326BE58436}" destId="{FA1F7C5A-280D-40EC-B709-76611F9C829E}" srcOrd="14" destOrd="0" presId="urn:microsoft.com/office/officeart/2005/8/layout/cycle5"/>
    <dgm:cxn modelId="{33F43754-2E1D-46DA-A4A2-2C0B7BD76056}" type="presParOf" srcId="{1A6121F3-9175-47C1-9570-70326BE58436}" destId="{1B3606CB-2819-40A0-8CCE-40C583D2ABD3}" srcOrd="15" destOrd="0" presId="urn:microsoft.com/office/officeart/2005/8/layout/cycle5"/>
    <dgm:cxn modelId="{6F1CEE9B-AF43-47C2-ADF5-7F66ED0424F0}" type="presParOf" srcId="{1A6121F3-9175-47C1-9570-70326BE58436}" destId="{8129DD14-5F7D-46ED-A412-09E08E0225DE}" srcOrd="16" destOrd="0" presId="urn:microsoft.com/office/officeart/2005/8/layout/cycle5"/>
    <dgm:cxn modelId="{6B040F08-FE2B-4603-8FF9-F1EA580FCF4F}" type="presParOf" srcId="{1A6121F3-9175-47C1-9570-70326BE58436}" destId="{5D0BF715-4A0D-464B-B23A-C1A351C78AC5}" srcOrd="17" destOrd="0" presId="urn:microsoft.com/office/officeart/2005/8/layout/cycle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2091E0F-196C-4E69-920C-C9052BADD755}" type="doc">
      <dgm:prSet loTypeId="urn:microsoft.com/office/officeart/2005/8/layout/cycle8" loCatId="cycle" qsTypeId="urn:microsoft.com/office/officeart/2005/8/quickstyle/3d2" qsCatId="3D" csTypeId="urn:microsoft.com/office/officeart/2005/8/colors/accent1_2" csCatId="accent1" phldr="1"/>
      <dgm:spPr/>
    </dgm:pt>
    <dgm:pt modelId="{7E54FA02-8C3A-4A07-B92E-6897F19F6186}">
      <dgm:prSet phldrT="[Text]" custT="1"/>
      <dgm:spPr>
        <a:solidFill>
          <a:srgbClr val="FAA61A"/>
        </a:solidFill>
      </dgm:spPr>
      <dgm:t>
        <a:bodyPr/>
        <a:lstStyle/>
        <a:p>
          <a:r>
            <a:rPr lang="en-US" sz="1100" dirty="0">
              <a:solidFill>
                <a:srgbClr val="663300"/>
              </a:solidFill>
            </a:rPr>
            <a:t>Follow us on all </a:t>
          </a:r>
          <a:br>
            <a:rPr lang="en-US" sz="1100" dirty="0">
              <a:solidFill>
                <a:srgbClr val="663300"/>
              </a:solidFill>
            </a:rPr>
          </a:br>
          <a:r>
            <a:rPr lang="en-US" sz="1100" dirty="0">
              <a:solidFill>
                <a:srgbClr val="663300"/>
              </a:solidFill>
            </a:rPr>
            <a:t>social media platforms: </a:t>
          </a:r>
        </a:p>
      </dgm:t>
    </dgm:pt>
    <dgm:pt modelId="{BF5393A3-53DC-414F-AD3C-335819C89770}" type="parTrans" cxnId="{6305E01A-EF3D-46F5-BDEA-CE066EBF5EE2}">
      <dgm:prSet/>
      <dgm:spPr/>
      <dgm:t>
        <a:bodyPr/>
        <a:lstStyle/>
        <a:p>
          <a:endParaRPr lang="en-US"/>
        </a:p>
      </dgm:t>
    </dgm:pt>
    <dgm:pt modelId="{CCA7637E-6C87-44F5-91B0-710FF1F78794}" type="sibTrans" cxnId="{6305E01A-EF3D-46F5-BDEA-CE066EBF5EE2}">
      <dgm:prSet/>
      <dgm:spPr/>
      <dgm:t>
        <a:bodyPr/>
        <a:lstStyle/>
        <a:p>
          <a:endParaRPr lang="en-US"/>
        </a:p>
      </dgm:t>
    </dgm:pt>
    <dgm:pt modelId="{2FB55A86-54ED-41AC-AB96-F9B2084EA090}">
      <dgm:prSet phldrT="[Text]" custT="1"/>
      <dgm:spPr>
        <a:solidFill>
          <a:srgbClr val="FAA61A"/>
        </a:solidFill>
      </dgm:spPr>
      <dgm:t>
        <a:bodyPr/>
        <a:lstStyle/>
        <a:p>
          <a:r>
            <a:rPr lang="en-US" sz="1100" dirty="0">
              <a:solidFill>
                <a:srgbClr val="663300"/>
              </a:solidFill>
            </a:rPr>
            <a:t>Take advantage of new grad promo codes. </a:t>
          </a:r>
        </a:p>
      </dgm:t>
    </dgm:pt>
    <dgm:pt modelId="{61868C57-B742-4CD3-BBC9-5B9B8D082853}" type="parTrans" cxnId="{BF408B47-3D96-467C-B96A-BA3A3AC2E5D0}">
      <dgm:prSet/>
      <dgm:spPr/>
      <dgm:t>
        <a:bodyPr/>
        <a:lstStyle/>
        <a:p>
          <a:endParaRPr lang="en-US"/>
        </a:p>
      </dgm:t>
    </dgm:pt>
    <dgm:pt modelId="{8963F248-A843-4C46-939E-9A38DCFE3776}" type="sibTrans" cxnId="{BF408B47-3D96-467C-B96A-BA3A3AC2E5D0}">
      <dgm:prSet/>
      <dgm:spPr/>
      <dgm:t>
        <a:bodyPr/>
        <a:lstStyle/>
        <a:p>
          <a:endParaRPr lang="en-US"/>
        </a:p>
      </dgm:t>
    </dgm:pt>
    <dgm:pt modelId="{A00E9AF0-02C4-48DB-B5EC-307D95CEF0F7}">
      <dgm:prSet phldrT="[Text]" custT="1"/>
      <dgm:spPr>
        <a:solidFill>
          <a:srgbClr val="FAA61A"/>
        </a:solidFill>
      </dgm:spPr>
      <dgm:t>
        <a:bodyPr/>
        <a:lstStyle/>
        <a:p>
          <a:r>
            <a:rPr lang="en-US" sz="1100" dirty="0">
              <a:solidFill>
                <a:srgbClr val="663300"/>
              </a:solidFill>
            </a:rPr>
            <a:t>Get an even higher discount through ANA membership. </a:t>
          </a:r>
        </a:p>
      </dgm:t>
    </dgm:pt>
    <dgm:pt modelId="{EDAA430A-88C3-4196-AB3F-87FCF61012E2}" type="parTrans" cxnId="{CD8D7B33-F8F5-46B7-858C-6A80AA61512D}">
      <dgm:prSet/>
      <dgm:spPr/>
      <dgm:t>
        <a:bodyPr/>
        <a:lstStyle/>
        <a:p>
          <a:endParaRPr lang="en-US"/>
        </a:p>
      </dgm:t>
    </dgm:pt>
    <dgm:pt modelId="{879CB1B3-5021-4D61-8D20-92A58411BCCB}" type="sibTrans" cxnId="{CD8D7B33-F8F5-46B7-858C-6A80AA61512D}">
      <dgm:prSet/>
      <dgm:spPr/>
      <dgm:t>
        <a:bodyPr/>
        <a:lstStyle/>
        <a:p>
          <a:endParaRPr lang="en-US"/>
        </a:p>
      </dgm:t>
    </dgm:pt>
    <dgm:pt modelId="{AEFFD074-F998-41EC-8D3D-B9381D4B4FF8}">
      <dgm:prSet phldrT="[Text]" custT="1"/>
      <dgm:spPr>
        <a:solidFill>
          <a:srgbClr val="FAA61A"/>
        </a:solidFill>
      </dgm:spPr>
      <dgm:t>
        <a:bodyPr/>
        <a:lstStyle/>
        <a:p>
          <a:r>
            <a:rPr lang="en-US" sz="1100" dirty="0">
              <a:solidFill>
                <a:srgbClr val="663300"/>
              </a:solidFill>
            </a:rPr>
            <a:t>Learn about upcoming free webinars.</a:t>
          </a:r>
        </a:p>
      </dgm:t>
    </dgm:pt>
    <dgm:pt modelId="{576F0FF5-A4BC-44D8-8896-96EB991D1901}" type="parTrans" cxnId="{2285F206-44EE-432C-901F-1C7B68A3936D}">
      <dgm:prSet/>
      <dgm:spPr/>
      <dgm:t>
        <a:bodyPr/>
        <a:lstStyle/>
        <a:p>
          <a:endParaRPr lang="en-US"/>
        </a:p>
      </dgm:t>
    </dgm:pt>
    <dgm:pt modelId="{01BAB533-26E6-455B-96CD-7F148A52AD3A}" type="sibTrans" cxnId="{2285F206-44EE-432C-901F-1C7B68A3936D}">
      <dgm:prSet/>
      <dgm:spPr/>
      <dgm:t>
        <a:bodyPr/>
        <a:lstStyle/>
        <a:p>
          <a:endParaRPr lang="en-US"/>
        </a:p>
      </dgm:t>
    </dgm:pt>
    <dgm:pt modelId="{FD24FB3E-28CE-4E7A-9746-A198456A12D6}">
      <dgm:prSet phldrT="[Text]" custT="1"/>
      <dgm:spPr>
        <a:solidFill>
          <a:srgbClr val="FAA61A"/>
        </a:solidFill>
      </dgm:spPr>
      <dgm:t>
        <a:bodyPr/>
        <a:lstStyle/>
        <a:p>
          <a:r>
            <a:rPr lang="en-US" sz="900" dirty="0">
              <a:solidFill>
                <a:srgbClr val="663300"/>
              </a:solidFill>
              <a:hlinkClick xmlns:r="http://schemas.openxmlformats.org/officeDocument/2006/relationships" r:id="rId1"/>
            </a:rPr>
            <a:t>Facebook</a:t>
          </a:r>
          <a:endParaRPr lang="en-US" sz="900" dirty="0">
            <a:solidFill>
              <a:srgbClr val="663300"/>
            </a:solidFill>
          </a:endParaRPr>
        </a:p>
      </dgm:t>
    </dgm:pt>
    <dgm:pt modelId="{A8F286E3-2271-4033-A354-6FE1F52768AC}" type="parTrans" cxnId="{09768BC7-6A8D-4854-A61D-77A871B2783C}">
      <dgm:prSet/>
      <dgm:spPr/>
      <dgm:t>
        <a:bodyPr/>
        <a:lstStyle/>
        <a:p>
          <a:endParaRPr lang="en-US"/>
        </a:p>
      </dgm:t>
    </dgm:pt>
    <dgm:pt modelId="{C468B4F0-C571-41FA-BB59-52E6FDA2A133}" type="sibTrans" cxnId="{09768BC7-6A8D-4854-A61D-77A871B2783C}">
      <dgm:prSet/>
      <dgm:spPr/>
      <dgm:t>
        <a:bodyPr/>
        <a:lstStyle/>
        <a:p>
          <a:endParaRPr lang="en-US"/>
        </a:p>
      </dgm:t>
    </dgm:pt>
    <dgm:pt modelId="{B5F0A322-68B8-4436-9CF6-47A816FB9781}">
      <dgm:prSet phldrT="[Text]" custT="1"/>
      <dgm:spPr>
        <a:solidFill>
          <a:srgbClr val="FAA61A"/>
        </a:solidFill>
      </dgm:spPr>
      <dgm:t>
        <a:bodyPr/>
        <a:lstStyle/>
        <a:p>
          <a:r>
            <a:rPr lang="en-US" sz="900" dirty="0">
              <a:solidFill>
                <a:srgbClr val="663300"/>
              </a:solidFill>
              <a:hlinkClick xmlns:r="http://schemas.openxmlformats.org/officeDocument/2006/relationships" r:id="rId2"/>
            </a:rPr>
            <a:t>Twitter</a:t>
          </a:r>
          <a:endParaRPr lang="en-US" sz="900" dirty="0">
            <a:solidFill>
              <a:srgbClr val="663300"/>
            </a:solidFill>
          </a:endParaRPr>
        </a:p>
      </dgm:t>
    </dgm:pt>
    <dgm:pt modelId="{6B862914-A26C-446A-9CD1-207718E423C6}" type="parTrans" cxnId="{EBB652C6-7F90-4C79-84B9-2590B5E3BBF5}">
      <dgm:prSet/>
      <dgm:spPr/>
      <dgm:t>
        <a:bodyPr/>
        <a:lstStyle/>
        <a:p>
          <a:endParaRPr lang="en-US"/>
        </a:p>
      </dgm:t>
    </dgm:pt>
    <dgm:pt modelId="{2D0CC4DE-9731-404B-9805-3E37A68B62FA}" type="sibTrans" cxnId="{EBB652C6-7F90-4C79-84B9-2590B5E3BBF5}">
      <dgm:prSet/>
      <dgm:spPr/>
      <dgm:t>
        <a:bodyPr/>
        <a:lstStyle/>
        <a:p>
          <a:endParaRPr lang="en-US"/>
        </a:p>
      </dgm:t>
    </dgm:pt>
    <dgm:pt modelId="{93B5BB87-DB97-4A1F-BF55-0B1D9441EDFC}">
      <dgm:prSet phldrT="[Text]" custT="1"/>
      <dgm:spPr>
        <a:solidFill>
          <a:srgbClr val="FAA61A"/>
        </a:solidFill>
      </dgm:spPr>
      <dgm:t>
        <a:bodyPr/>
        <a:lstStyle/>
        <a:p>
          <a:r>
            <a:rPr lang="en-US" sz="900" dirty="0">
              <a:solidFill>
                <a:srgbClr val="663300"/>
              </a:solidFill>
              <a:hlinkClick xmlns:r="http://schemas.openxmlformats.org/officeDocument/2006/relationships" r:id="rId3"/>
            </a:rPr>
            <a:t>LinkedIn</a:t>
          </a:r>
          <a:endParaRPr lang="en-US" sz="900" dirty="0">
            <a:solidFill>
              <a:srgbClr val="663300"/>
            </a:solidFill>
          </a:endParaRPr>
        </a:p>
      </dgm:t>
    </dgm:pt>
    <dgm:pt modelId="{3F0CA58D-6D99-42A2-BFD7-942C43CF98AA}" type="parTrans" cxnId="{5670771B-F76B-4A4E-92E0-0D034772D98B}">
      <dgm:prSet/>
      <dgm:spPr/>
      <dgm:t>
        <a:bodyPr/>
        <a:lstStyle/>
        <a:p>
          <a:endParaRPr lang="en-US"/>
        </a:p>
      </dgm:t>
    </dgm:pt>
    <dgm:pt modelId="{7F9E245C-3BF6-4BF0-80F0-D5EB66F5A24D}" type="sibTrans" cxnId="{5670771B-F76B-4A4E-92E0-0D034772D98B}">
      <dgm:prSet/>
      <dgm:spPr/>
      <dgm:t>
        <a:bodyPr/>
        <a:lstStyle/>
        <a:p>
          <a:endParaRPr lang="en-US"/>
        </a:p>
      </dgm:t>
    </dgm:pt>
    <dgm:pt modelId="{7CFF62A0-73D5-48CD-B113-0201D5F68402}" type="pres">
      <dgm:prSet presAssocID="{22091E0F-196C-4E69-920C-C9052BADD755}" presName="compositeShape" presStyleCnt="0">
        <dgm:presLayoutVars>
          <dgm:chMax val="7"/>
          <dgm:dir/>
          <dgm:resizeHandles val="exact"/>
        </dgm:presLayoutVars>
      </dgm:prSet>
      <dgm:spPr/>
    </dgm:pt>
    <dgm:pt modelId="{83C582E6-33DE-4842-8B39-DE228C86A90F}" type="pres">
      <dgm:prSet presAssocID="{22091E0F-196C-4E69-920C-C9052BADD755}" presName="wedge1" presStyleLbl="node1" presStyleIdx="0" presStyleCnt="4"/>
      <dgm:spPr/>
    </dgm:pt>
    <dgm:pt modelId="{15897BA2-5278-4FEC-8DC2-13C76A536629}" type="pres">
      <dgm:prSet presAssocID="{22091E0F-196C-4E69-920C-C9052BADD755}" presName="dummy1a" presStyleCnt="0"/>
      <dgm:spPr/>
    </dgm:pt>
    <dgm:pt modelId="{7FF95B2C-4B3A-4CC3-9626-D694D45E2704}" type="pres">
      <dgm:prSet presAssocID="{22091E0F-196C-4E69-920C-C9052BADD755}" presName="dummy1b" presStyleCnt="0"/>
      <dgm:spPr/>
    </dgm:pt>
    <dgm:pt modelId="{50B756CA-B89A-4AE9-91CB-A2F2D76F072F}" type="pres">
      <dgm:prSet presAssocID="{22091E0F-196C-4E69-920C-C9052BADD755}" presName="wedge1Tx" presStyleLbl="node1" presStyleIdx="0" presStyleCnt="4">
        <dgm:presLayoutVars>
          <dgm:chMax val="0"/>
          <dgm:chPref val="0"/>
          <dgm:bulletEnabled val="1"/>
        </dgm:presLayoutVars>
      </dgm:prSet>
      <dgm:spPr/>
    </dgm:pt>
    <dgm:pt modelId="{27BC21B3-3AEF-4228-B737-CEC3C2B42326}" type="pres">
      <dgm:prSet presAssocID="{22091E0F-196C-4E69-920C-C9052BADD755}" presName="wedge2" presStyleLbl="node1" presStyleIdx="1" presStyleCnt="4"/>
      <dgm:spPr/>
    </dgm:pt>
    <dgm:pt modelId="{596603A9-107F-4F9E-B7D4-D4F6AB6E6C6B}" type="pres">
      <dgm:prSet presAssocID="{22091E0F-196C-4E69-920C-C9052BADD755}" presName="dummy2a" presStyleCnt="0"/>
      <dgm:spPr/>
    </dgm:pt>
    <dgm:pt modelId="{AD4E8034-ED66-4C6A-96E5-5A0C0207254A}" type="pres">
      <dgm:prSet presAssocID="{22091E0F-196C-4E69-920C-C9052BADD755}" presName="dummy2b" presStyleCnt="0"/>
      <dgm:spPr/>
    </dgm:pt>
    <dgm:pt modelId="{92C7AAA2-667F-4422-A069-7A41E907A1D8}" type="pres">
      <dgm:prSet presAssocID="{22091E0F-196C-4E69-920C-C9052BADD755}" presName="wedge2Tx" presStyleLbl="node1" presStyleIdx="1" presStyleCnt="4">
        <dgm:presLayoutVars>
          <dgm:chMax val="0"/>
          <dgm:chPref val="0"/>
          <dgm:bulletEnabled val="1"/>
        </dgm:presLayoutVars>
      </dgm:prSet>
      <dgm:spPr/>
    </dgm:pt>
    <dgm:pt modelId="{C71D7DA6-F097-4120-9AED-948D5DA45697}" type="pres">
      <dgm:prSet presAssocID="{22091E0F-196C-4E69-920C-C9052BADD755}" presName="wedge3" presStyleLbl="node1" presStyleIdx="2" presStyleCnt="4"/>
      <dgm:spPr/>
    </dgm:pt>
    <dgm:pt modelId="{F6B743FB-5718-433B-A765-AB30B102FB60}" type="pres">
      <dgm:prSet presAssocID="{22091E0F-196C-4E69-920C-C9052BADD755}" presName="dummy3a" presStyleCnt="0"/>
      <dgm:spPr/>
    </dgm:pt>
    <dgm:pt modelId="{478E43EA-36E3-4E0A-A8A1-43CD1B9BBBBC}" type="pres">
      <dgm:prSet presAssocID="{22091E0F-196C-4E69-920C-C9052BADD755}" presName="dummy3b" presStyleCnt="0"/>
      <dgm:spPr/>
    </dgm:pt>
    <dgm:pt modelId="{F534F308-3855-4B81-BDC8-811EC2AEF0DF}" type="pres">
      <dgm:prSet presAssocID="{22091E0F-196C-4E69-920C-C9052BADD755}" presName="wedge3Tx" presStyleLbl="node1" presStyleIdx="2" presStyleCnt="4">
        <dgm:presLayoutVars>
          <dgm:chMax val="0"/>
          <dgm:chPref val="0"/>
          <dgm:bulletEnabled val="1"/>
        </dgm:presLayoutVars>
      </dgm:prSet>
      <dgm:spPr/>
    </dgm:pt>
    <dgm:pt modelId="{38DC5147-0EA8-4DE3-AAB5-6E564DF6BF82}" type="pres">
      <dgm:prSet presAssocID="{22091E0F-196C-4E69-920C-C9052BADD755}" presName="wedge4" presStyleLbl="node1" presStyleIdx="3" presStyleCnt="4"/>
      <dgm:spPr/>
    </dgm:pt>
    <dgm:pt modelId="{CCF6B0C3-0882-4C65-912B-A67B881E2776}" type="pres">
      <dgm:prSet presAssocID="{22091E0F-196C-4E69-920C-C9052BADD755}" presName="dummy4a" presStyleCnt="0"/>
      <dgm:spPr/>
    </dgm:pt>
    <dgm:pt modelId="{C59F4AC4-AE36-4FD8-9D71-FF9830AF075C}" type="pres">
      <dgm:prSet presAssocID="{22091E0F-196C-4E69-920C-C9052BADD755}" presName="dummy4b" presStyleCnt="0"/>
      <dgm:spPr/>
    </dgm:pt>
    <dgm:pt modelId="{BAB00B56-1BCD-41C8-8937-1FAF951BB9F2}" type="pres">
      <dgm:prSet presAssocID="{22091E0F-196C-4E69-920C-C9052BADD755}" presName="wedge4Tx" presStyleLbl="node1" presStyleIdx="3" presStyleCnt="4">
        <dgm:presLayoutVars>
          <dgm:chMax val="0"/>
          <dgm:chPref val="0"/>
          <dgm:bulletEnabled val="1"/>
        </dgm:presLayoutVars>
      </dgm:prSet>
      <dgm:spPr/>
    </dgm:pt>
    <dgm:pt modelId="{94FB3A92-811F-408F-9164-632C262F02C2}" type="pres">
      <dgm:prSet presAssocID="{CCA7637E-6C87-44F5-91B0-710FF1F78794}" presName="arrowWedge1" presStyleLbl="fgSibTrans2D1" presStyleIdx="0" presStyleCnt="4"/>
      <dgm:spPr>
        <a:solidFill>
          <a:srgbClr val="663300"/>
        </a:solidFill>
      </dgm:spPr>
    </dgm:pt>
    <dgm:pt modelId="{5A283E37-C4FB-439C-8911-6BFC66B912D3}" type="pres">
      <dgm:prSet presAssocID="{8963F248-A843-4C46-939E-9A38DCFE3776}" presName="arrowWedge2" presStyleLbl="fgSibTrans2D1" presStyleIdx="1" presStyleCnt="4"/>
      <dgm:spPr>
        <a:solidFill>
          <a:srgbClr val="663300"/>
        </a:solidFill>
      </dgm:spPr>
    </dgm:pt>
    <dgm:pt modelId="{D6CFD358-BE07-4514-ABA5-24888EF18CEB}" type="pres">
      <dgm:prSet presAssocID="{879CB1B3-5021-4D61-8D20-92A58411BCCB}" presName="arrowWedge3" presStyleLbl="fgSibTrans2D1" presStyleIdx="2" presStyleCnt="4"/>
      <dgm:spPr>
        <a:solidFill>
          <a:srgbClr val="663300"/>
        </a:solidFill>
      </dgm:spPr>
    </dgm:pt>
    <dgm:pt modelId="{36E7AFBC-28C7-4D95-B3BC-6B5F74C53EFF}" type="pres">
      <dgm:prSet presAssocID="{01BAB533-26E6-455B-96CD-7F148A52AD3A}" presName="arrowWedge4" presStyleLbl="fgSibTrans2D1" presStyleIdx="3" presStyleCnt="4"/>
      <dgm:spPr>
        <a:solidFill>
          <a:srgbClr val="663300"/>
        </a:solidFill>
      </dgm:spPr>
    </dgm:pt>
  </dgm:ptLst>
  <dgm:cxnLst>
    <dgm:cxn modelId="{2285F206-44EE-432C-901F-1C7B68A3936D}" srcId="{22091E0F-196C-4E69-920C-C9052BADD755}" destId="{AEFFD074-F998-41EC-8D3D-B9381D4B4FF8}" srcOrd="3" destOrd="0" parTransId="{576F0FF5-A4BC-44D8-8896-96EB991D1901}" sibTransId="{01BAB533-26E6-455B-96CD-7F148A52AD3A}"/>
    <dgm:cxn modelId="{6305E01A-EF3D-46F5-BDEA-CE066EBF5EE2}" srcId="{22091E0F-196C-4E69-920C-C9052BADD755}" destId="{7E54FA02-8C3A-4A07-B92E-6897F19F6186}" srcOrd="0" destOrd="0" parTransId="{BF5393A3-53DC-414F-AD3C-335819C89770}" sibTransId="{CCA7637E-6C87-44F5-91B0-710FF1F78794}"/>
    <dgm:cxn modelId="{5670771B-F76B-4A4E-92E0-0D034772D98B}" srcId="{7E54FA02-8C3A-4A07-B92E-6897F19F6186}" destId="{93B5BB87-DB97-4A1F-BF55-0B1D9441EDFC}" srcOrd="2" destOrd="0" parTransId="{3F0CA58D-6D99-42A2-BFD7-942C43CF98AA}" sibTransId="{7F9E245C-3BF6-4BF0-80F0-D5EB66F5A24D}"/>
    <dgm:cxn modelId="{969D7232-4E64-429D-A77D-4FBF0E1F81A2}" type="presOf" srcId="{B5F0A322-68B8-4436-9CF6-47A816FB9781}" destId="{83C582E6-33DE-4842-8B39-DE228C86A90F}" srcOrd="0" destOrd="2" presId="urn:microsoft.com/office/officeart/2005/8/layout/cycle8"/>
    <dgm:cxn modelId="{CD8D7B33-F8F5-46B7-858C-6A80AA61512D}" srcId="{22091E0F-196C-4E69-920C-C9052BADD755}" destId="{A00E9AF0-02C4-48DB-B5EC-307D95CEF0F7}" srcOrd="2" destOrd="0" parTransId="{EDAA430A-88C3-4196-AB3F-87FCF61012E2}" sibTransId="{879CB1B3-5021-4D61-8D20-92A58411BCCB}"/>
    <dgm:cxn modelId="{39595541-5C31-4AC8-A3BF-5A162123E2BA}" type="presOf" srcId="{A00E9AF0-02C4-48DB-B5EC-307D95CEF0F7}" destId="{F534F308-3855-4B81-BDC8-811EC2AEF0DF}" srcOrd="1" destOrd="0" presId="urn:microsoft.com/office/officeart/2005/8/layout/cycle8"/>
    <dgm:cxn modelId="{BF408B47-3D96-467C-B96A-BA3A3AC2E5D0}" srcId="{22091E0F-196C-4E69-920C-C9052BADD755}" destId="{2FB55A86-54ED-41AC-AB96-F9B2084EA090}" srcOrd="1" destOrd="0" parTransId="{61868C57-B742-4CD3-BBC9-5B9B8D082853}" sibTransId="{8963F248-A843-4C46-939E-9A38DCFE3776}"/>
    <dgm:cxn modelId="{6A15786C-53C4-4858-81F7-ADA2367411AE}" type="presOf" srcId="{93B5BB87-DB97-4A1F-BF55-0B1D9441EDFC}" destId="{50B756CA-B89A-4AE9-91CB-A2F2D76F072F}" srcOrd="1" destOrd="3" presId="urn:microsoft.com/office/officeart/2005/8/layout/cycle8"/>
    <dgm:cxn modelId="{1246FF4F-6DE3-46FE-822A-79D3D34B12D5}" type="presOf" srcId="{FD24FB3E-28CE-4E7A-9746-A198456A12D6}" destId="{50B756CA-B89A-4AE9-91CB-A2F2D76F072F}" srcOrd="1" destOrd="1" presId="urn:microsoft.com/office/officeart/2005/8/layout/cycle8"/>
    <dgm:cxn modelId="{F6463150-D167-4C78-A6C3-A81336449EAD}" type="presOf" srcId="{AEFFD074-F998-41EC-8D3D-B9381D4B4FF8}" destId="{38DC5147-0EA8-4DE3-AAB5-6E564DF6BF82}" srcOrd="0" destOrd="0" presId="urn:microsoft.com/office/officeart/2005/8/layout/cycle8"/>
    <dgm:cxn modelId="{0859DB74-0D98-45B2-B5EE-0FD856FE146C}" type="presOf" srcId="{B5F0A322-68B8-4436-9CF6-47A816FB9781}" destId="{50B756CA-B89A-4AE9-91CB-A2F2D76F072F}" srcOrd="1" destOrd="2" presId="urn:microsoft.com/office/officeart/2005/8/layout/cycle8"/>
    <dgm:cxn modelId="{1EB4E659-248E-4CFE-A19F-61204FE2C62F}" type="presOf" srcId="{22091E0F-196C-4E69-920C-C9052BADD755}" destId="{7CFF62A0-73D5-48CD-B113-0201D5F68402}" srcOrd="0" destOrd="0" presId="urn:microsoft.com/office/officeart/2005/8/layout/cycle8"/>
    <dgm:cxn modelId="{B4C15E82-18DF-484D-B74D-C4FB5BFBBA9E}" type="presOf" srcId="{7E54FA02-8C3A-4A07-B92E-6897F19F6186}" destId="{83C582E6-33DE-4842-8B39-DE228C86A90F}" srcOrd="0" destOrd="0" presId="urn:microsoft.com/office/officeart/2005/8/layout/cycle8"/>
    <dgm:cxn modelId="{EEA6A99C-7240-43D0-A2A3-FABCBF5BE51E}" type="presOf" srcId="{2FB55A86-54ED-41AC-AB96-F9B2084EA090}" destId="{92C7AAA2-667F-4422-A069-7A41E907A1D8}" srcOrd="1" destOrd="0" presId="urn:microsoft.com/office/officeart/2005/8/layout/cycle8"/>
    <dgm:cxn modelId="{DE029FC0-47FC-4749-AFFD-89D1C0960675}" type="presOf" srcId="{AEFFD074-F998-41EC-8D3D-B9381D4B4FF8}" destId="{BAB00B56-1BCD-41C8-8937-1FAF951BB9F2}" srcOrd="1" destOrd="0" presId="urn:microsoft.com/office/officeart/2005/8/layout/cycle8"/>
    <dgm:cxn modelId="{EBB652C6-7F90-4C79-84B9-2590B5E3BBF5}" srcId="{7E54FA02-8C3A-4A07-B92E-6897F19F6186}" destId="{B5F0A322-68B8-4436-9CF6-47A816FB9781}" srcOrd="1" destOrd="0" parTransId="{6B862914-A26C-446A-9CD1-207718E423C6}" sibTransId="{2D0CC4DE-9731-404B-9805-3E37A68B62FA}"/>
    <dgm:cxn modelId="{09768BC7-6A8D-4854-A61D-77A871B2783C}" srcId="{7E54FA02-8C3A-4A07-B92E-6897F19F6186}" destId="{FD24FB3E-28CE-4E7A-9746-A198456A12D6}" srcOrd="0" destOrd="0" parTransId="{A8F286E3-2271-4033-A354-6FE1F52768AC}" sibTransId="{C468B4F0-C571-41FA-BB59-52E6FDA2A133}"/>
    <dgm:cxn modelId="{BC5D3ECD-BA15-4F20-B207-4A5635B89C47}" type="presOf" srcId="{93B5BB87-DB97-4A1F-BF55-0B1D9441EDFC}" destId="{83C582E6-33DE-4842-8B39-DE228C86A90F}" srcOrd="0" destOrd="3" presId="urn:microsoft.com/office/officeart/2005/8/layout/cycle8"/>
    <dgm:cxn modelId="{55EA97D3-02A4-4EA8-BE6D-9B5D0668DA5D}" type="presOf" srcId="{7E54FA02-8C3A-4A07-B92E-6897F19F6186}" destId="{50B756CA-B89A-4AE9-91CB-A2F2D76F072F}" srcOrd="1" destOrd="0" presId="urn:microsoft.com/office/officeart/2005/8/layout/cycle8"/>
    <dgm:cxn modelId="{835212D8-EBBE-4350-AB52-1F10E5C6A497}" type="presOf" srcId="{FD24FB3E-28CE-4E7A-9746-A198456A12D6}" destId="{83C582E6-33DE-4842-8B39-DE228C86A90F}" srcOrd="0" destOrd="1" presId="urn:microsoft.com/office/officeart/2005/8/layout/cycle8"/>
    <dgm:cxn modelId="{227A1FE0-C430-4375-878F-D65CB54714A0}" type="presOf" srcId="{2FB55A86-54ED-41AC-AB96-F9B2084EA090}" destId="{27BC21B3-3AEF-4228-B737-CEC3C2B42326}" srcOrd="0" destOrd="0" presId="urn:microsoft.com/office/officeart/2005/8/layout/cycle8"/>
    <dgm:cxn modelId="{6EF6AFEF-DB91-4D99-BA64-D89B681863FC}" type="presOf" srcId="{A00E9AF0-02C4-48DB-B5EC-307D95CEF0F7}" destId="{C71D7DA6-F097-4120-9AED-948D5DA45697}" srcOrd="0" destOrd="0" presId="urn:microsoft.com/office/officeart/2005/8/layout/cycle8"/>
    <dgm:cxn modelId="{0891EDC1-04D6-410A-9713-F4C143E41F15}" type="presParOf" srcId="{7CFF62A0-73D5-48CD-B113-0201D5F68402}" destId="{83C582E6-33DE-4842-8B39-DE228C86A90F}" srcOrd="0" destOrd="0" presId="urn:microsoft.com/office/officeart/2005/8/layout/cycle8"/>
    <dgm:cxn modelId="{93C05834-C6CD-4CCB-9E6C-7022A06FE390}" type="presParOf" srcId="{7CFF62A0-73D5-48CD-B113-0201D5F68402}" destId="{15897BA2-5278-4FEC-8DC2-13C76A536629}" srcOrd="1" destOrd="0" presId="urn:microsoft.com/office/officeart/2005/8/layout/cycle8"/>
    <dgm:cxn modelId="{2C4E9199-0EAA-4D03-82E1-F89002794FE2}" type="presParOf" srcId="{7CFF62A0-73D5-48CD-B113-0201D5F68402}" destId="{7FF95B2C-4B3A-4CC3-9626-D694D45E2704}" srcOrd="2" destOrd="0" presId="urn:microsoft.com/office/officeart/2005/8/layout/cycle8"/>
    <dgm:cxn modelId="{220FFA92-E174-4AC3-B3E5-30F2A25ED243}" type="presParOf" srcId="{7CFF62A0-73D5-48CD-B113-0201D5F68402}" destId="{50B756CA-B89A-4AE9-91CB-A2F2D76F072F}" srcOrd="3" destOrd="0" presId="urn:microsoft.com/office/officeart/2005/8/layout/cycle8"/>
    <dgm:cxn modelId="{751EE6F0-F453-4DE3-B929-E9C9A9287DBC}" type="presParOf" srcId="{7CFF62A0-73D5-48CD-B113-0201D5F68402}" destId="{27BC21B3-3AEF-4228-B737-CEC3C2B42326}" srcOrd="4" destOrd="0" presId="urn:microsoft.com/office/officeart/2005/8/layout/cycle8"/>
    <dgm:cxn modelId="{453AC63E-DBE4-4C6C-90A5-3BC5A9E98E4C}" type="presParOf" srcId="{7CFF62A0-73D5-48CD-B113-0201D5F68402}" destId="{596603A9-107F-4F9E-B7D4-D4F6AB6E6C6B}" srcOrd="5" destOrd="0" presId="urn:microsoft.com/office/officeart/2005/8/layout/cycle8"/>
    <dgm:cxn modelId="{D03E117B-CB62-47CB-B881-2E0315CF2B08}" type="presParOf" srcId="{7CFF62A0-73D5-48CD-B113-0201D5F68402}" destId="{AD4E8034-ED66-4C6A-96E5-5A0C0207254A}" srcOrd="6" destOrd="0" presId="urn:microsoft.com/office/officeart/2005/8/layout/cycle8"/>
    <dgm:cxn modelId="{B8587888-5DF1-41BC-ACF9-949E36D21093}" type="presParOf" srcId="{7CFF62A0-73D5-48CD-B113-0201D5F68402}" destId="{92C7AAA2-667F-4422-A069-7A41E907A1D8}" srcOrd="7" destOrd="0" presId="urn:microsoft.com/office/officeart/2005/8/layout/cycle8"/>
    <dgm:cxn modelId="{CD11A803-7595-4F3A-8E9F-09BBE1241C92}" type="presParOf" srcId="{7CFF62A0-73D5-48CD-B113-0201D5F68402}" destId="{C71D7DA6-F097-4120-9AED-948D5DA45697}" srcOrd="8" destOrd="0" presId="urn:microsoft.com/office/officeart/2005/8/layout/cycle8"/>
    <dgm:cxn modelId="{1045C278-4889-49B0-8675-BFBF2B62BAA2}" type="presParOf" srcId="{7CFF62A0-73D5-48CD-B113-0201D5F68402}" destId="{F6B743FB-5718-433B-A765-AB30B102FB60}" srcOrd="9" destOrd="0" presId="urn:microsoft.com/office/officeart/2005/8/layout/cycle8"/>
    <dgm:cxn modelId="{2CFABEF5-1F63-4941-83DE-D3583B97076F}" type="presParOf" srcId="{7CFF62A0-73D5-48CD-B113-0201D5F68402}" destId="{478E43EA-36E3-4E0A-A8A1-43CD1B9BBBBC}" srcOrd="10" destOrd="0" presId="urn:microsoft.com/office/officeart/2005/8/layout/cycle8"/>
    <dgm:cxn modelId="{31D04BA2-8BD4-4412-A82E-B897116160E5}" type="presParOf" srcId="{7CFF62A0-73D5-48CD-B113-0201D5F68402}" destId="{F534F308-3855-4B81-BDC8-811EC2AEF0DF}" srcOrd="11" destOrd="0" presId="urn:microsoft.com/office/officeart/2005/8/layout/cycle8"/>
    <dgm:cxn modelId="{23307EF4-827F-4EE1-B574-3D27A7703AC1}" type="presParOf" srcId="{7CFF62A0-73D5-48CD-B113-0201D5F68402}" destId="{38DC5147-0EA8-4DE3-AAB5-6E564DF6BF82}" srcOrd="12" destOrd="0" presId="urn:microsoft.com/office/officeart/2005/8/layout/cycle8"/>
    <dgm:cxn modelId="{FEE5B77A-24D2-4A19-A833-3E4642B441E5}" type="presParOf" srcId="{7CFF62A0-73D5-48CD-B113-0201D5F68402}" destId="{CCF6B0C3-0882-4C65-912B-A67B881E2776}" srcOrd="13" destOrd="0" presId="urn:microsoft.com/office/officeart/2005/8/layout/cycle8"/>
    <dgm:cxn modelId="{10D098F8-645D-464B-9441-8362F90F1222}" type="presParOf" srcId="{7CFF62A0-73D5-48CD-B113-0201D5F68402}" destId="{C59F4AC4-AE36-4FD8-9D71-FF9830AF075C}" srcOrd="14" destOrd="0" presId="urn:microsoft.com/office/officeart/2005/8/layout/cycle8"/>
    <dgm:cxn modelId="{6DA879A3-FD83-49F1-B178-B66C04FDC60B}" type="presParOf" srcId="{7CFF62A0-73D5-48CD-B113-0201D5F68402}" destId="{BAB00B56-1BCD-41C8-8937-1FAF951BB9F2}" srcOrd="15" destOrd="0" presId="urn:microsoft.com/office/officeart/2005/8/layout/cycle8"/>
    <dgm:cxn modelId="{16918AC3-7115-4DFF-A4B1-EB5605491735}" type="presParOf" srcId="{7CFF62A0-73D5-48CD-B113-0201D5F68402}" destId="{94FB3A92-811F-408F-9164-632C262F02C2}" srcOrd="16" destOrd="0" presId="urn:microsoft.com/office/officeart/2005/8/layout/cycle8"/>
    <dgm:cxn modelId="{3C0AFBC3-7298-400F-BAC3-88E307807202}" type="presParOf" srcId="{7CFF62A0-73D5-48CD-B113-0201D5F68402}" destId="{5A283E37-C4FB-439C-8911-6BFC66B912D3}" srcOrd="17" destOrd="0" presId="urn:microsoft.com/office/officeart/2005/8/layout/cycle8"/>
    <dgm:cxn modelId="{3ECEFAD9-F2DA-40C9-853D-C79DEE2D1D9D}" type="presParOf" srcId="{7CFF62A0-73D5-48CD-B113-0201D5F68402}" destId="{D6CFD358-BE07-4514-ABA5-24888EF18CEB}" srcOrd="18" destOrd="0" presId="urn:microsoft.com/office/officeart/2005/8/layout/cycle8"/>
    <dgm:cxn modelId="{7E810827-B8E4-4030-9C1F-3797AEEDD06C}" type="presParOf" srcId="{7CFF62A0-73D5-48CD-B113-0201D5F68402}" destId="{36E7AFBC-28C7-4D95-B3BC-6B5F74C53EFF}"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8D06E2-2D88-451A-A0C5-9E094DA57C8B}" type="doc">
      <dgm:prSet loTypeId="urn:microsoft.com/office/officeart/2005/8/layout/arrow5" loCatId="relationship" qsTypeId="urn:microsoft.com/office/officeart/2005/8/quickstyle/3d2" qsCatId="3D" csTypeId="urn:microsoft.com/office/officeart/2005/8/colors/accent1_2" csCatId="accent1" phldr="1"/>
      <dgm:spPr/>
      <dgm:t>
        <a:bodyPr/>
        <a:lstStyle/>
        <a:p>
          <a:endParaRPr lang="en-US"/>
        </a:p>
      </dgm:t>
    </dgm:pt>
    <dgm:pt modelId="{9EA8F6BD-5384-4517-8A02-E3FB10FB55A7}">
      <dgm:prSet phldrT="[Text]"/>
      <dgm:spPr>
        <a:solidFill>
          <a:srgbClr val="FAA61A"/>
        </a:solidFill>
      </dgm:spPr>
      <dgm:t>
        <a:bodyPr/>
        <a:lstStyle/>
        <a:p>
          <a:r>
            <a:rPr lang="en-US" dirty="0">
              <a:solidFill>
                <a:srgbClr val="663300"/>
              </a:solidFill>
            </a:rPr>
            <a:t>Certifying through ANCC</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8FF2923-A440-4CDD-87AD-CA3F7FD87423}" type="parTrans" cxnId="{5FFCD63B-93AC-4EF2-85CB-0907375FC0A6}">
      <dgm:prSet/>
      <dgm:spPr/>
      <dgm:t>
        <a:bodyPr/>
        <a:lstStyle/>
        <a:p>
          <a:endParaRPr lang="en-US"/>
        </a:p>
      </dgm:t>
    </dgm:pt>
    <dgm:pt modelId="{6065AC0C-19B0-42DC-9F20-CF289250F770}" type="sibTrans" cxnId="{5FFCD63B-93AC-4EF2-85CB-0907375FC0A6}">
      <dgm:prSet/>
      <dgm:spPr/>
      <dgm:t>
        <a:bodyPr/>
        <a:lstStyle/>
        <a:p>
          <a:endParaRPr lang="en-US"/>
        </a:p>
      </dgm:t>
    </dgm:pt>
    <dgm:pt modelId="{313B44F4-A517-40E4-B3CA-F3699CD103EB}">
      <dgm:prSet phldrT="[Text]"/>
      <dgm:spPr>
        <a:solidFill>
          <a:srgbClr val="FAA61A"/>
        </a:solidFill>
      </dgm:spPr>
      <dgm:t>
        <a:bodyPr/>
        <a:lstStyle/>
        <a:p>
          <a:r>
            <a:rPr lang="en-US" dirty="0">
              <a:solidFill>
                <a:srgbClr val="663300"/>
              </a:solidFill>
            </a:rPr>
            <a:t>Information for Faculty</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3A93B9DC-8C9A-4B81-AD25-A8754F895CA2}" type="parTrans" cxnId="{6B9C45E6-5195-494A-AC9D-830C32E2B719}">
      <dgm:prSet/>
      <dgm:spPr/>
      <dgm:t>
        <a:bodyPr/>
        <a:lstStyle/>
        <a:p>
          <a:endParaRPr lang="en-US"/>
        </a:p>
      </dgm:t>
    </dgm:pt>
    <dgm:pt modelId="{4DC6D10C-D6E6-4531-84A3-2EBFE0CFA7DC}" type="sibTrans" cxnId="{6B9C45E6-5195-494A-AC9D-830C32E2B719}">
      <dgm:prSet/>
      <dgm:spPr/>
      <dgm:t>
        <a:bodyPr/>
        <a:lstStyle/>
        <a:p>
          <a:endParaRPr lang="en-US"/>
        </a:p>
      </dgm:t>
    </dgm:pt>
    <dgm:pt modelId="{E0F94A60-CB77-45E1-AA43-C3090375B1AF}" type="pres">
      <dgm:prSet presAssocID="{458D06E2-2D88-451A-A0C5-9E094DA57C8B}" presName="diagram" presStyleCnt="0">
        <dgm:presLayoutVars>
          <dgm:dir/>
          <dgm:resizeHandles val="exact"/>
        </dgm:presLayoutVars>
      </dgm:prSet>
      <dgm:spPr/>
    </dgm:pt>
    <dgm:pt modelId="{7DCEDD9D-F432-447A-BD58-27846BE26932}" type="pres">
      <dgm:prSet presAssocID="{9EA8F6BD-5384-4517-8A02-E3FB10FB55A7}" presName="arrow" presStyleLbl="node1" presStyleIdx="0" presStyleCnt="2">
        <dgm:presLayoutVars>
          <dgm:bulletEnabled val="1"/>
        </dgm:presLayoutVars>
      </dgm:prSet>
      <dgm:spPr/>
    </dgm:pt>
    <dgm:pt modelId="{2CB396D7-3E4F-4F80-8177-8A507349C3DD}" type="pres">
      <dgm:prSet presAssocID="{313B44F4-A517-40E4-B3CA-F3699CD103EB}" presName="arrow" presStyleLbl="node1" presStyleIdx="1" presStyleCnt="2">
        <dgm:presLayoutVars>
          <dgm:bulletEnabled val="1"/>
        </dgm:presLayoutVars>
      </dgm:prSet>
      <dgm:spPr/>
    </dgm:pt>
  </dgm:ptLst>
  <dgm:cxnLst>
    <dgm:cxn modelId="{07F6E91C-7D22-4908-AAE1-3BE27270EE91}" type="presOf" srcId="{9EA8F6BD-5384-4517-8A02-E3FB10FB55A7}" destId="{7DCEDD9D-F432-447A-BD58-27846BE26932}" srcOrd="0" destOrd="0" presId="urn:microsoft.com/office/officeart/2005/8/layout/arrow5"/>
    <dgm:cxn modelId="{5FFCD63B-93AC-4EF2-85CB-0907375FC0A6}" srcId="{458D06E2-2D88-451A-A0C5-9E094DA57C8B}" destId="{9EA8F6BD-5384-4517-8A02-E3FB10FB55A7}" srcOrd="0" destOrd="0" parTransId="{48FF2923-A440-4CDD-87AD-CA3F7FD87423}" sibTransId="{6065AC0C-19B0-42DC-9F20-CF289250F770}"/>
    <dgm:cxn modelId="{29F8F24C-5DBE-4702-9D30-E966A9E69B78}" type="presOf" srcId="{313B44F4-A517-40E4-B3CA-F3699CD103EB}" destId="{2CB396D7-3E4F-4F80-8177-8A507349C3DD}" srcOrd="0" destOrd="0" presId="urn:microsoft.com/office/officeart/2005/8/layout/arrow5"/>
    <dgm:cxn modelId="{6B9C45E6-5195-494A-AC9D-830C32E2B719}" srcId="{458D06E2-2D88-451A-A0C5-9E094DA57C8B}" destId="{313B44F4-A517-40E4-B3CA-F3699CD103EB}" srcOrd="1" destOrd="0" parTransId="{3A93B9DC-8C9A-4B81-AD25-A8754F895CA2}" sibTransId="{4DC6D10C-D6E6-4531-84A3-2EBFE0CFA7DC}"/>
    <dgm:cxn modelId="{9928B1FB-F2E8-4086-BF4F-03B7782F354C}" type="presOf" srcId="{458D06E2-2D88-451A-A0C5-9E094DA57C8B}" destId="{E0F94A60-CB77-45E1-AA43-C3090375B1AF}" srcOrd="0" destOrd="0" presId="urn:microsoft.com/office/officeart/2005/8/layout/arrow5"/>
    <dgm:cxn modelId="{1870CD38-ED06-4ED2-A8CB-B62679AA4467}" type="presParOf" srcId="{E0F94A60-CB77-45E1-AA43-C3090375B1AF}" destId="{7DCEDD9D-F432-447A-BD58-27846BE26932}" srcOrd="0" destOrd="0" presId="urn:microsoft.com/office/officeart/2005/8/layout/arrow5"/>
    <dgm:cxn modelId="{F75B103E-04BA-435B-AF89-C1A790289481}" type="presParOf" srcId="{E0F94A60-CB77-45E1-AA43-C3090375B1AF}" destId="{2CB396D7-3E4F-4F80-8177-8A507349C3DD}" srcOrd="1" destOrd="0" presId="urn:microsoft.com/office/officeart/2005/8/layout/arrow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12C8DF-D44D-48CC-8851-F61BF8AFB776}" type="doc">
      <dgm:prSet loTypeId="urn:microsoft.com/office/officeart/2005/8/layout/hierarchy4" loCatId="relationship" qsTypeId="urn:microsoft.com/office/officeart/2005/8/quickstyle/3d2" qsCatId="3D" csTypeId="urn:microsoft.com/office/officeart/2005/8/colors/accent1_2" csCatId="accent1" phldr="1"/>
      <dgm:spPr/>
      <dgm:t>
        <a:bodyPr/>
        <a:lstStyle/>
        <a:p>
          <a:endParaRPr lang="en-US"/>
        </a:p>
      </dgm:t>
    </dgm:pt>
    <dgm:pt modelId="{0A571DE4-B857-4E11-988E-0FE29D7B9331}">
      <dgm:prSet custT="1"/>
      <dgm:spPr>
        <a:solidFill>
          <a:srgbClr val="FAA61A"/>
        </a:solidFill>
      </dgm:spPr>
      <dgm:t>
        <a:bodyPr/>
        <a:lstStyle/>
        <a:p>
          <a:pPr algn="l"/>
          <a:r>
            <a:rPr lang="en-US" sz="1200" b="0" i="0" dirty="0">
              <a:solidFill>
                <a:srgbClr val="663300"/>
              </a:solidFill>
            </a:rPr>
            <a:t>The ANCC Institute for Credentialing Research supports research-related processes and activities for ANCC organizational and individual credentialing programs:</a:t>
          </a:r>
        </a:p>
        <a:p>
          <a:pPr algn="l"/>
          <a:br>
            <a:rPr lang="en-US" sz="1200" b="0" i="0" dirty="0">
              <a:solidFill>
                <a:srgbClr val="663300"/>
              </a:solidFill>
            </a:rPr>
          </a:br>
          <a:r>
            <a:rPr lang="en-US" sz="1200" b="0" i="0" dirty="0">
              <a:solidFill>
                <a:srgbClr val="663300"/>
              </a:solidFill>
            </a:rPr>
            <a:t> 	- </a:t>
          </a:r>
          <a:r>
            <a:rPr lang="en-US" sz="1200" b="0" i="0" dirty="0">
              <a:solidFill>
                <a:srgbClr val="663300"/>
              </a:solidFill>
              <a:hlinkClick xmlns:r="http://schemas.openxmlformats.org/officeDocument/2006/relationships" r:id="rId1"/>
            </a:rPr>
            <a:t>Accreditation</a:t>
          </a:r>
          <a:br>
            <a:rPr lang="en-US" sz="1200" b="0" i="0" dirty="0">
              <a:solidFill>
                <a:srgbClr val="663300"/>
              </a:solidFill>
            </a:rPr>
          </a:br>
          <a:r>
            <a:rPr lang="en-US" sz="1200" b="0" i="0" dirty="0">
              <a:solidFill>
                <a:srgbClr val="663300"/>
              </a:solidFill>
            </a:rPr>
            <a:t> 	- </a:t>
          </a:r>
          <a:r>
            <a:rPr lang="en-US" sz="1200" b="0" i="0" dirty="0">
              <a:solidFill>
                <a:srgbClr val="663300"/>
              </a:solidFill>
              <a:hlinkClick xmlns:r="http://schemas.openxmlformats.org/officeDocument/2006/relationships" r:id="rId2"/>
            </a:rPr>
            <a:t>Certification</a:t>
          </a:r>
          <a:br>
            <a:rPr lang="en-US" sz="1200" b="0" i="0" dirty="0">
              <a:solidFill>
                <a:srgbClr val="663300"/>
              </a:solidFill>
            </a:rPr>
          </a:br>
          <a:r>
            <a:rPr lang="en-US" sz="1200" b="0" i="0" dirty="0">
              <a:solidFill>
                <a:srgbClr val="663300"/>
              </a:solidFill>
            </a:rPr>
            <a:t> 	- </a:t>
          </a:r>
          <a:r>
            <a:rPr lang="en-US" sz="1200" b="0" i="0" dirty="0">
              <a:solidFill>
                <a:srgbClr val="663300"/>
              </a:solidFill>
              <a:hlinkClick xmlns:r="http://schemas.openxmlformats.org/officeDocument/2006/relationships" r:id="rId3"/>
            </a:rPr>
            <a:t>Pathway to Excellence</a:t>
          </a:r>
          <a:r>
            <a:rPr lang="en-US" sz="1200" dirty="0">
              <a:solidFill>
                <a:srgbClr val="663300"/>
              </a:solidFill>
              <a:hlinkClick xmlns:r="http://schemas.openxmlformats.org/officeDocument/2006/relationships" r:id="rId3"/>
            </a:rPr>
            <a:t>®</a:t>
          </a:r>
          <a:br>
            <a:rPr lang="en-US" sz="1200" b="0" i="0" dirty="0">
              <a:solidFill>
                <a:srgbClr val="663300"/>
              </a:solidFill>
            </a:rPr>
          </a:br>
          <a:r>
            <a:rPr lang="en-US" sz="1200" b="0" i="0" dirty="0">
              <a:solidFill>
                <a:srgbClr val="663300"/>
              </a:solidFill>
            </a:rPr>
            <a:t> 	- </a:t>
          </a:r>
          <a:r>
            <a:rPr lang="en-US" sz="1200" b="0" i="0" dirty="0">
              <a:solidFill>
                <a:srgbClr val="663300"/>
              </a:solidFill>
              <a:hlinkClick xmlns:r="http://schemas.openxmlformats.org/officeDocument/2006/relationships" r:id="rId4"/>
            </a:rPr>
            <a:t>Magnet Recognition Program</a:t>
          </a:r>
          <a:r>
            <a:rPr lang="en-US" sz="1200" dirty="0">
              <a:solidFill>
                <a:srgbClr val="663300"/>
              </a:solidFill>
              <a:hlinkClick xmlns:r="http://schemas.openxmlformats.org/officeDocument/2006/relationships" r:id="rId4"/>
            </a:rPr>
            <a:t>®</a:t>
          </a:r>
          <a:r>
            <a:rPr lang="en-US" sz="1200" b="0" i="0" dirty="0">
              <a:solidFill>
                <a:srgbClr val="663300"/>
              </a:solidFill>
              <a:hlinkClick xmlns:r="http://schemas.openxmlformats.org/officeDocument/2006/relationships" r:id="rId4"/>
            </a:rPr>
            <a:t> </a:t>
          </a:r>
          <a:endParaRPr lang="en-US" sz="1200" b="0" i="0" dirty="0">
            <a:solidFill>
              <a:srgbClr val="663300"/>
            </a:solidFill>
          </a:endParaRPr>
        </a:p>
        <a:p>
          <a:pPr algn="l"/>
          <a:endParaRPr lang="en-US" sz="1200" b="0" i="0" dirty="0">
            <a:solidFill>
              <a:srgbClr val="663300"/>
            </a:solidFill>
          </a:endParaRPr>
        </a:p>
        <a:p>
          <a:pPr algn="l"/>
          <a:r>
            <a:rPr lang="en-US" sz="1200" b="0" i="0" dirty="0">
              <a:solidFill>
                <a:srgbClr val="663300"/>
              </a:solidFill>
            </a:rPr>
            <a:t>Externally, the Institute works to promote the growth of credentialing research. Credentialing is:</a:t>
          </a:r>
          <a:br>
            <a:rPr lang="en-US" sz="1200" b="0" i="0" dirty="0"/>
          </a:br>
          <a:endParaRPr lang="en-US" sz="1200" dirty="0"/>
        </a:p>
      </dgm:t>
    </dgm:pt>
    <dgm:pt modelId="{D75BC5C8-8FAF-4033-B20F-DBD47242C61F}" type="parTrans" cxnId="{9512FA22-B118-422F-9ADE-7673A1E47BE8}">
      <dgm:prSet/>
      <dgm:spPr/>
      <dgm:t>
        <a:bodyPr/>
        <a:lstStyle/>
        <a:p>
          <a:endParaRPr lang="en-US"/>
        </a:p>
      </dgm:t>
    </dgm:pt>
    <dgm:pt modelId="{85484979-BC69-4161-9339-F9672C22292A}" type="sibTrans" cxnId="{9512FA22-B118-422F-9ADE-7673A1E47BE8}">
      <dgm:prSet/>
      <dgm:spPr/>
      <dgm:t>
        <a:bodyPr/>
        <a:lstStyle/>
        <a:p>
          <a:endParaRPr lang="en-US"/>
        </a:p>
      </dgm:t>
    </dgm:pt>
    <dgm:pt modelId="{48A46327-0331-40EC-A092-D13019FC0F6A}">
      <dgm:prSet phldrT="[Text]" custT="1"/>
      <dgm:spPr>
        <a:solidFill>
          <a:srgbClr val="663300"/>
        </a:solidFill>
      </dgm:spPr>
      <dgm:t>
        <a:bodyPr/>
        <a:lstStyle/>
        <a:p>
          <a:r>
            <a:rPr lang="en-US" sz="1200" dirty="0">
              <a:solidFill>
                <a:srgbClr val="FFC000"/>
              </a:solidFill>
            </a:rPr>
            <a:t>An umbrella term that includes accreditation, licensure, professional certification, and education.</a:t>
          </a:r>
          <a:endParaRPr lang="en-US" sz="1200" dirty="0">
            <a:solidFill>
              <a:schemeClr val="bg1"/>
            </a:solidFill>
          </a:endParaRPr>
        </a:p>
      </dgm:t>
    </dgm:pt>
    <dgm:pt modelId="{F7B403A6-1DC7-46AE-A1F9-98FCEF851317}" type="parTrans" cxnId="{28805306-8E78-4464-83E7-96CB381D0336}">
      <dgm:prSet/>
      <dgm:spPr/>
      <dgm:t>
        <a:bodyPr/>
        <a:lstStyle/>
        <a:p>
          <a:endParaRPr lang="en-US"/>
        </a:p>
      </dgm:t>
    </dgm:pt>
    <dgm:pt modelId="{74A62B45-ACEE-4CDB-B17D-9D24ED35217B}" type="sibTrans" cxnId="{28805306-8E78-4464-83E7-96CB381D0336}">
      <dgm:prSet custScaleX="131900" custScaleY="125428" custLinFactNeighborX="-42316" custLinFactNeighborY="-18318"/>
      <dgm:spPr/>
      <dgm:t>
        <a:bodyPr/>
        <a:lstStyle/>
        <a:p>
          <a:endParaRPr lang="en-US"/>
        </a:p>
      </dgm:t>
    </dgm:pt>
    <dgm:pt modelId="{E89DFAEF-F500-4065-8CCE-B93893B81ACE}">
      <dgm:prSet phldrT="[Text]" custT="1"/>
      <dgm:spPr>
        <a:solidFill>
          <a:srgbClr val="663300"/>
        </a:solidFill>
      </dgm:spPr>
      <dgm:t>
        <a:bodyPr/>
        <a:lstStyle/>
        <a:p>
          <a:r>
            <a:rPr lang="en-US" sz="1200" dirty="0">
              <a:solidFill>
                <a:srgbClr val="FFC000"/>
              </a:solidFill>
            </a:rPr>
            <a:t>The process by which an authorized and qualified entity grants formal recognition, or records the recognition status of individuals, organizations, institutions’ programs, processes services or products that have met predetermine standards. </a:t>
          </a:r>
        </a:p>
      </dgm:t>
    </dgm:pt>
    <dgm:pt modelId="{B6F58DD4-74FC-422E-9BA2-B0CA8FA00449}" type="parTrans" cxnId="{C70AAE54-79A9-413F-A272-281A157C8582}">
      <dgm:prSet/>
      <dgm:spPr/>
      <dgm:t>
        <a:bodyPr/>
        <a:lstStyle/>
        <a:p>
          <a:endParaRPr lang="en-US"/>
        </a:p>
      </dgm:t>
    </dgm:pt>
    <dgm:pt modelId="{32B146EC-E570-4AC7-AD78-E9FCBB5605F7}" type="sibTrans" cxnId="{C70AAE54-79A9-413F-A272-281A157C8582}">
      <dgm:prSet custScaleX="180106" custScaleY="166910" custLinFactNeighborX="55699" custLinFactNeighborY="4545"/>
      <dgm:spPr/>
      <dgm:t>
        <a:bodyPr/>
        <a:lstStyle/>
        <a:p>
          <a:endParaRPr lang="en-US"/>
        </a:p>
      </dgm:t>
    </dgm:pt>
    <dgm:pt modelId="{F7368A96-FEB3-4409-984A-09467E2E3485}">
      <dgm:prSet phldrT="[Text]" custT="1"/>
      <dgm:spPr>
        <a:solidFill>
          <a:srgbClr val="663300"/>
        </a:solidFill>
      </dgm:spPr>
      <dgm:t>
        <a:bodyPr/>
        <a:lstStyle/>
        <a:p>
          <a:r>
            <a:rPr lang="en-US" sz="1200" dirty="0">
              <a:solidFill>
                <a:srgbClr val="FFC000"/>
              </a:solidFill>
            </a:rPr>
            <a:t>The process used by hospitals and facilities to validate and recognize healthcare providers. </a:t>
          </a:r>
        </a:p>
      </dgm:t>
    </dgm:pt>
    <dgm:pt modelId="{18B930D1-D849-41C0-B65C-AA1421E46AB7}" type="parTrans" cxnId="{625AE399-DB78-421B-BA8E-46182FCDDD69}">
      <dgm:prSet/>
      <dgm:spPr/>
      <dgm:t>
        <a:bodyPr/>
        <a:lstStyle/>
        <a:p>
          <a:endParaRPr lang="en-US"/>
        </a:p>
      </dgm:t>
    </dgm:pt>
    <dgm:pt modelId="{3905B0F9-422D-4F5A-B3E1-97E09FF77A32}" type="sibTrans" cxnId="{625AE399-DB78-421B-BA8E-46182FCDDD69}">
      <dgm:prSet custScaleX="139562" custScaleY="130708" custLinFactNeighborX="56671" custLinFactNeighborY="32870"/>
      <dgm:spPr/>
      <dgm:t>
        <a:bodyPr/>
        <a:lstStyle/>
        <a:p>
          <a:endParaRPr lang="en-US"/>
        </a:p>
      </dgm:t>
    </dgm:pt>
    <dgm:pt modelId="{9937CB13-EDA7-46B9-9E1B-09EF20A7E0BA}" type="pres">
      <dgm:prSet presAssocID="{C112C8DF-D44D-48CC-8851-F61BF8AFB776}" presName="Name0" presStyleCnt="0">
        <dgm:presLayoutVars>
          <dgm:chPref val="1"/>
          <dgm:dir/>
          <dgm:animOne val="branch"/>
          <dgm:animLvl val="lvl"/>
          <dgm:resizeHandles/>
        </dgm:presLayoutVars>
      </dgm:prSet>
      <dgm:spPr/>
    </dgm:pt>
    <dgm:pt modelId="{FE5AE8E8-503E-40CE-8BCE-CE8899D26E83}" type="pres">
      <dgm:prSet presAssocID="{0A571DE4-B857-4E11-988E-0FE29D7B9331}" presName="vertOne" presStyleCnt="0"/>
      <dgm:spPr/>
    </dgm:pt>
    <dgm:pt modelId="{C8E86007-5841-4804-8A43-E93FC09F4253}" type="pres">
      <dgm:prSet presAssocID="{0A571DE4-B857-4E11-988E-0FE29D7B9331}" presName="txOne" presStyleLbl="node0" presStyleIdx="0" presStyleCnt="1" custScaleY="107295">
        <dgm:presLayoutVars>
          <dgm:chPref val="3"/>
        </dgm:presLayoutVars>
      </dgm:prSet>
      <dgm:spPr/>
    </dgm:pt>
    <dgm:pt modelId="{36EE2F17-4A9C-4816-88C4-6DF3E497AC54}" type="pres">
      <dgm:prSet presAssocID="{0A571DE4-B857-4E11-988E-0FE29D7B9331}" presName="parTransOne" presStyleCnt="0"/>
      <dgm:spPr/>
    </dgm:pt>
    <dgm:pt modelId="{93411842-0602-422C-B94A-AAD675159EAC}" type="pres">
      <dgm:prSet presAssocID="{0A571DE4-B857-4E11-988E-0FE29D7B9331}" presName="horzOne" presStyleCnt="0"/>
      <dgm:spPr/>
    </dgm:pt>
    <dgm:pt modelId="{646D4040-45C2-4F64-A54D-0E9519C5E797}" type="pres">
      <dgm:prSet presAssocID="{48A46327-0331-40EC-A092-D13019FC0F6A}" presName="vertTwo" presStyleCnt="0"/>
      <dgm:spPr/>
    </dgm:pt>
    <dgm:pt modelId="{DEBEBEA6-6417-492E-90CC-437CB3325C17}" type="pres">
      <dgm:prSet presAssocID="{48A46327-0331-40EC-A092-D13019FC0F6A}" presName="txTwo" presStyleLbl="node2" presStyleIdx="0" presStyleCnt="3">
        <dgm:presLayoutVars>
          <dgm:chPref val="3"/>
        </dgm:presLayoutVars>
      </dgm:prSet>
      <dgm:spPr/>
    </dgm:pt>
    <dgm:pt modelId="{AF108DBC-1C02-4561-B21A-9ACDD2B8A621}" type="pres">
      <dgm:prSet presAssocID="{48A46327-0331-40EC-A092-D13019FC0F6A}" presName="horzTwo" presStyleCnt="0"/>
      <dgm:spPr/>
    </dgm:pt>
    <dgm:pt modelId="{F1F517F3-81D9-4791-AC77-8E42BD537C0D}" type="pres">
      <dgm:prSet presAssocID="{74A62B45-ACEE-4CDB-B17D-9D24ED35217B}" presName="sibSpaceTwo" presStyleCnt="0"/>
      <dgm:spPr/>
    </dgm:pt>
    <dgm:pt modelId="{83068118-D681-40C7-A1E7-494661374D89}" type="pres">
      <dgm:prSet presAssocID="{E89DFAEF-F500-4065-8CCE-B93893B81ACE}" presName="vertTwo" presStyleCnt="0"/>
      <dgm:spPr/>
    </dgm:pt>
    <dgm:pt modelId="{E500E7B7-0D90-46A3-9251-CD96CA898200}" type="pres">
      <dgm:prSet presAssocID="{E89DFAEF-F500-4065-8CCE-B93893B81ACE}" presName="txTwo" presStyleLbl="node2" presStyleIdx="1" presStyleCnt="3">
        <dgm:presLayoutVars>
          <dgm:chPref val="3"/>
        </dgm:presLayoutVars>
      </dgm:prSet>
      <dgm:spPr/>
    </dgm:pt>
    <dgm:pt modelId="{5EA95D8A-F999-4E90-B006-5505C0A3882D}" type="pres">
      <dgm:prSet presAssocID="{E89DFAEF-F500-4065-8CCE-B93893B81ACE}" presName="horzTwo" presStyleCnt="0"/>
      <dgm:spPr/>
    </dgm:pt>
    <dgm:pt modelId="{AC3E17C1-F06C-4AA6-B03A-0DAEC4666946}" type="pres">
      <dgm:prSet presAssocID="{32B146EC-E570-4AC7-AD78-E9FCBB5605F7}" presName="sibSpaceTwo" presStyleCnt="0"/>
      <dgm:spPr/>
    </dgm:pt>
    <dgm:pt modelId="{0E1E7D83-85ED-4CB9-B369-76371DB158EC}" type="pres">
      <dgm:prSet presAssocID="{F7368A96-FEB3-4409-984A-09467E2E3485}" presName="vertTwo" presStyleCnt="0"/>
      <dgm:spPr/>
    </dgm:pt>
    <dgm:pt modelId="{53FC4C01-3482-44C2-903C-B3F04524283D}" type="pres">
      <dgm:prSet presAssocID="{F7368A96-FEB3-4409-984A-09467E2E3485}" presName="txTwo" presStyleLbl="node2" presStyleIdx="2" presStyleCnt="3">
        <dgm:presLayoutVars>
          <dgm:chPref val="3"/>
        </dgm:presLayoutVars>
      </dgm:prSet>
      <dgm:spPr/>
    </dgm:pt>
    <dgm:pt modelId="{0CFBDD8D-E63B-4731-BBDC-5EEFACA9B2DC}" type="pres">
      <dgm:prSet presAssocID="{F7368A96-FEB3-4409-984A-09467E2E3485}" presName="horzTwo" presStyleCnt="0"/>
      <dgm:spPr/>
    </dgm:pt>
  </dgm:ptLst>
  <dgm:cxnLst>
    <dgm:cxn modelId="{28805306-8E78-4464-83E7-96CB381D0336}" srcId="{0A571DE4-B857-4E11-988E-0FE29D7B9331}" destId="{48A46327-0331-40EC-A092-D13019FC0F6A}" srcOrd="0" destOrd="0" parTransId="{F7B403A6-1DC7-46AE-A1F9-98FCEF851317}" sibTransId="{74A62B45-ACEE-4CDB-B17D-9D24ED35217B}"/>
    <dgm:cxn modelId="{9512FA22-B118-422F-9ADE-7673A1E47BE8}" srcId="{C112C8DF-D44D-48CC-8851-F61BF8AFB776}" destId="{0A571DE4-B857-4E11-988E-0FE29D7B9331}" srcOrd="0" destOrd="0" parTransId="{D75BC5C8-8FAF-4033-B20F-DBD47242C61F}" sibTransId="{85484979-BC69-4161-9339-F9672C22292A}"/>
    <dgm:cxn modelId="{A0CA4E2E-E245-4A7F-9AED-7A38310CEE2E}" type="presOf" srcId="{48A46327-0331-40EC-A092-D13019FC0F6A}" destId="{DEBEBEA6-6417-492E-90CC-437CB3325C17}" srcOrd="0" destOrd="0" presId="urn:microsoft.com/office/officeart/2005/8/layout/hierarchy4"/>
    <dgm:cxn modelId="{C70AAE54-79A9-413F-A272-281A157C8582}" srcId="{0A571DE4-B857-4E11-988E-0FE29D7B9331}" destId="{E89DFAEF-F500-4065-8CCE-B93893B81ACE}" srcOrd="1" destOrd="0" parTransId="{B6F58DD4-74FC-422E-9BA2-B0CA8FA00449}" sibTransId="{32B146EC-E570-4AC7-AD78-E9FCBB5605F7}"/>
    <dgm:cxn modelId="{0EC2117E-5198-4C1A-A2DD-1CDC0B46F0F4}" type="presOf" srcId="{F7368A96-FEB3-4409-984A-09467E2E3485}" destId="{53FC4C01-3482-44C2-903C-B3F04524283D}" srcOrd="0" destOrd="0" presId="urn:microsoft.com/office/officeart/2005/8/layout/hierarchy4"/>
    <dgm:cxn modelId="{6B279185-A8B8-4A7F-BE5B-FF0BA1FA31D7}" type="presOf" srcId="{0A571DE4-B857-4E11-988E-0FE29D7B9331}" destId="{C8E86007-5841-4804-8A43-E93FC09F4253}" srcOrd="0" destOrd="0" presId="urn:microsoft.com/office/officeart/2005/8/layout/hierarchy4"/>
    <dgm:cxn modelId="{140B048C-B8EE-4AF8-829B-6F25BC3F623D}" type="presOf" srcId="{E89DFAEF-F500-4065-8CCE-B93893B81ACE}" destId="{E500E7B7-0D90-46A3-9251-CD96CA898200}" srcOrd="0" destOrd="0" presId="urn:microsoft.com/office/officeart/2005/8/layout/hierarchy4"/>
    <dgm:cxn modelId="{625AE399-DB78-421B-BA8E-46182FCDDD69}" srcId="{0A571DE4-B857-4E11-988E-0FE29D7B9331}" destId="{F7368A96-FEB3-4409-984A-09467E2E3485}" srcOrd="2" destOrd="0" parTransId="{18B930D1-D849-41C0-B65C-AA1421E46AB7}" sibTransId="{3905B0F9-422D-4F5A-B3E1-97E09FF77A32}"/>
    <dgm:cxn modelId="{C8F7E7A8-3C5B-46B1-A376-F4AFE0E4FF73}" type="presOf" srcId="{C112C8DF-D44D-48CC-8851-F61BF8AFB776}" destId="{9937CB13-EDA7-46B9-9E1B-09EF20A7E0BA}" srcOrd="0" destOrd="0" presId="urn:microsoft.com/office/officeart/2005/8/layout/hierarchy4"/>
    <dgm:cxn modelId="{72447E95-BFB9-4972-815A-0B51D572C2FB}" type="presParOf" srcId="{9937CB13-EDA7-46B9-9E1B-09EF20A7E0BA}" destId="{FE5AE8E8-503E-40CE-8BCE-CE8899D26E83}" srcOrd="0" destOrd="0" presId="urn:microsoft.com/office/officeart/2005/8/layout/hierarchy4"/>
    <dgm:cxn modelId="{6E6BB9FE-D8D3-4F34-BCF8-DA5B2471FEED}" type="presParOf" srcId="{FE5AE8E8-503E-40CE-8BCE-CE8899D26E83}" destId="{C8E86007-5841-4804-8A43-E93FC09F4253}" srcOrd="0" destOrd="0" presId="urn:microsoft.com/office/officeart/2005/8/layout/hierarchy4"/>
    <dgm:cxn modelId="{7FCA09F5-9B09-4FF0-AA16-A43D3DF98E93}" type="presParOf" srcId="{FE5AE8E8-503E-40CE-8BCE-CE8899D26E83}" destId="{36EE2F17-4A9C-4816-88C4-6DF3E497AC54}" srcOrd="1" destOrd="0" presId="urn:microsoft.com/office/officeart/2005/8/layout/hierarchy4"/>
    <dgm:cxn modelId="{21DC763D-E910-4B42-94E2-96B60DA0E8C2}" type="presParOf" srcId="{FE5AE8E8-503E-40CE-8BCE-CE8899D26E83}" destId="{93411842-0602-422C-B94A-AAD675159EAC}" srcOrd="2" destOrd="0" presId="urn:microsoft.com/office/officeart/2005/8/layout/hierarchy4"/>
    <dgm:cxn modelId="{DA746FCE-04A3-4127-B851-871EA1D07862}" type="presParOf" srcId="{93411842-0602-422C-B94A-AAD675159EAC}" destId="{646D4040-45C2-4F64-A54D-0E9519C5E797}" srcOrd="0" destOrd="0" presId="urn:microsoft.com/office/officeart/2005/8/layout/hierarchy4"/>
    <dgm:cxn modelId="{75AE407B-9D78-4E38-B253-56918FE03ABB}" type="presParOf" srcId="{646D4040-45C2-4F64-A54D-0E9519C5E797}" destId="{DEBEBEA6-6417-492E-90CC-437CB3325C17}" srcOrd="0" destOrd="0" presId="urn:microsoft.com/office/officeart/2005/8/layout/hierarchy4"/>
    <dgm:cxn modelId="{BDD03301-2E60-41E7-BE53-67820BC4C470}" type="presParOf" srcId="{646D4040-45C2-4F64-A54D-0E9519C5E797}" destId="{AF108DBC-1C02-4561-B21A-9ACDD2B8A621}" srcOrd="1" destOrd="0" presId="urn:microsoft.com/office/officeart/2005/8/layout/hierarchy4"/>
    <dgm:cxn modelId="{6C54DDCB-C7A6-4E74-A5BC-995025B93EDE}" type="presParOf" srcId="{93411842-0602-422C-B94A-AAD675159EAC}" destId="{F1F517F3-81D9-4791-AC77-8E42BD537C0D}" srcOrd="1" destOrd="0" presId="urn:microsoft.com/office/officeart/2005/8/layout/hierarchy4"/>
    <dgm:cxn modelId="{CCBEF3A1-E17C-4470-8F37-AAFF635F2AA4}" type="presParOf" srcId="{93411842-0602-422C-B94A-AAD675159EAC}" destId="{83068118-D681-40C7-A1E7-494661374D89}" srcOrd="2" destOrd="0" presId="urn:microsoft.com/office/officeart/2005/8/layout/hierarchy4"/>
    <dgm:cxn modelId="{09E550DC-34C9-4488-96B9-5299A0E7C7DE}" type="presParOf" srcId="{83068118-D681-40C7-A1E7-494661374D89}" destId="{E500E7B7-0D90-46A3-9251-CD96CA898200}" srcOrd="0" destOrd="0" presId="urn:microsoft.com/office/officeart/2005/8/layout/hierarchy4"/>
    <dgm:cxn modelId="{A3A89EA4-E25C-48CD-BB0E-AA98F18F0507}" type="presParOf" srcId="{83068118-D681-40C7-A1E7-494661374D89}" destId="{5EA95D8A-F999-4E90-B006-5505C0A3882D}" srcOrd="1" destOrd="0" presId="urn:microsoft.com/office/officeart/2005/8/layout/hierarchy4"/>
    <dgm:cxn modelId="{9688DB9E-B5DF-4172-B277-78FC70A0ECFC}" type="presParOf" srcId="{93411842-0602-422C-B94A-AAD675159EAC}" destId="{AC3E17C1-F06C-4AA6-B03A-0DAEC4666946}" srcOrd="3" destOrd="0" presId="urn:microsoft.com/office/officeart/2005/8/layout/hierarchy4"/>
    <dgm:cxn modelId="{BF34575C-9F0B-4230-80C2-B2E7101E8924}" type="presParOf" srcId="{93411842-0602-422C-B94A-AAD675159EAC}" destId="{0E1E7D83-85ED-4CB9-B369-76371DB158EC}" srcOrd="4" destOrd="0" presId="urn:microsoft.com/office/officeart/2005/8/layout/hierarchy4"/>
    <dgm:cxn modelId="{4BC06F9E-5A7B-46D1-907A-424636DE2449}" type="presParOf" srcId="{0E1E7D83-85ED-4CB9-B369-76371DB158EC}" destId="{53FC4C01-3482-44C2-903C-B3F04524283D}" srcOrd="0" destOrd="0" presId="urn:microsoft.com/office/officeart/2005/8/layout/hierarchy4"/>
    <dgm:cxn modelId="{8066540D-207A-420F-9192-EB451DB91A86}" type="presParOf" srcId="{0E1E7D83-85ED-4CB9-B369-76371DB158EC}" destId="{0CFBDD8D-E63B-4731-BBDC-5EEFACA9B2DC}"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BC45B5-4BA1-4B9E-BF6A-DFBD9C2E69E0}" type="doc">
      <dgm:prSet loTypeId="urn:microsoft.com/office/officeart/2005/8/layout/pyramid2" loCatId="pyramid" qsTypeId="urn:microsoft.com/office/officeart/2005/8/quickstyle/3d2" qsCatId="3D" csTypeId="urn:microsoft.com/office/officeart/2005/8/colors/accent1_2" csCatId="accent1" phldr="1"/>
      <dgm:spPr/>
      <dgm:t>
        <a:bodyPr/>
        <a:lstStyle/>
        <a:p>
          <a:endParaRPr lang="en-US"/>
        </a:p>
      </dgm:t>
    </dgm:pt>
    <dgm:pt modelId="{9510FE16-DD6F-44AC-91F6-771B91C1D00B}">
      <dgm:prSet phldrT="[Text]"/>
      <dgm:spPr>
        <a:solidFill>
          <a:srgbClr val="C8A616">
            <a:alpha val="90000"/>
          </a:srgbClr>
        </a:solidFill>
        <a:ln>
          <a:noFill/>
        </a:ln>
      </dgm:spPr>
      <dgm:t>
        <a:bodyPr/>
        <a:lstStyle/>
        <a:p>
          <a:r>
            <a:rPr lang="en-US" dirty="0"/>
            <a:t>Interprofessional </a:t>
          </a:r>
        </a:p>
      </dgm:t>
      <dgm:extLst>
        <a:ext uri="{E40237B7-FDA0-4F09-8148-C483321AD2D9}">
          <dgm14:cNvPr xmlns:dgm14="http://schemas.microsoft.com/office/drawing/2010/diagram" id="0" name="">
            <a:hlinkClick xmlns:r="http://schemas.openxmlformats.org/officeDocument/2006/relationships" r:id="rId1"/>
          </dgm14:cNvPr>
        </a:ext>
      </dgm:extLst>
    </dgm:pt>
    <dgm:pt modelId="{831C0360-C270-4944-9F74-FDEA330041AB}" type="parTrans" cxnId="{D4C597F4-F128-4B20-A4E5-5231484AA6D9}">
      <dgm:prSet/>
      <dgm:spPr/>
      <dgm:t>
        <a:bodyPr/>
        <a:lstStyle/>
        <a:p>
          <a:endParaRPr lang="en-US"/>
        </a:p>
      </dgm:t>
    </dgm:pt>
    <dgm:pt modelId="{D9D45DA3-4CB8-4ECA-AFE2-42322C14A318}" type="sibTrans" cxnId="{D4C597F4-F128-4B20-A4E5-5231484AA6D9}">
      <dgm:prSet/>
      <dgm:spPr/>
      <dgm:t>
        <a:bodyPr/>
        <a:lstStyle/>
        <a:p>
          <a:endParaRPr lang="en-US"/>
        </a:p>
      </dgm:t>
    </dgm:pt>
    <dgm:pt modelId="{DDC6DA29-9BF4-4F8C-9034-5725CFC8FBF8}">
      <dgm:prSet phldrT="[Text]"/>
      <dgm:spPr>
        <a:solidFill>
          <a:srgbClr val="C8A616">
            <a:alpha val="90000"/>
          </a:srgbClr>
        </a:solidFill>
        <a:ln>
          <a:noFill/>
        </a:ln>
      </dgm:spPr>
      <dgm:t>
        <a:bodyPr/>
        <a:lstStyle/>
        <a:p>
          <a:r>
            <a:rPr lang="en-US" dirty="0"/>
            <a:t>Nurse Practitioner</a:t>
          </a:r>
        </a:p>
      </dgm:t>
      <dgm:extLst>
        <a:ext uri="{E40237B7-FDA0-4F09-8148-C483321AD2D9}">
          <dgm14:cNvPr xmlns:dgm14="http://schemas.microsoft.com/office/drawing/2010/diagram" id="0" name="">
            <a:hlinkClick xmlns:r="http://schemas.openxmlformats.org/officeDocument/2006/relationships" r:id="rId2"/>
          </dgm14:cNvPr>
        </a:ext>
      </dgm:extLst>
    </dgm:pt>
    <dgm:pt modelId="{489E8247-D510-4E19-A312-58125E91626D}" type="parTrans" cxnId="{1CE0B710-BDD8-439F-A4DE-43B1D3BB1A22}">
      <dgm:prSet/>
      <dgm:spPr/>
      <dgm:t>
        <a:bodyPr/>
        <a:lstStyle/>
        <a:p>
          <a:endParaRPr lang="en-US"/>
        </a:p>
      </dgm:t>
    </dgm:pt>
    <dgm:pt modelId="{507B1517-8E67-4F83-A7FA-16B3287E44FB}" type="sibTrans" cxnId="{1CE0B710-BDD8-439F-A4DE-43B1D3BB1A22}">
      <dgm:prSet/>
      <dgm:spPr/>
      <dgm:t>
        <a:bodyPr/>
        <a:lstStyle/>
        <a:p>
          <a:endParaRPr lang="en-US"/>
        </a:p>
      </dgm:t>
    </dgm:pt>
    <dgm:pt modelId="{47303370-233B-436F-84E9-073087A0AC2B}">
      <dgm:prSet phldrT="[Text]"/>
      <dgm:spPr>
        <a:solidFill>
          <a:srgbClr val="C8A616">
            <a:alpha val="90000"/>
          </a:srgbClr>
        </a:solidFill>
        <a:ln>
          <a:noFill/>
        </a:ln>
      </dgm:spPr>
      <dgm:t>
        <a:bodyPr/>
        <a:lstStyle/>
        <a:p>
          <a:r>
            <a:rPr lang="en-US" dirty="0"/>
            <a:t>Clinical Nurse Specialist</a:t>
          </a:r>
        </a:p>
      </dgm:t>
      <dgm:extLst>
        <a:ext uri="{E40237B7-FDA0-4F09-8148-C483321AD2D9}">
          <dgm14:cNvPr xmlns:dgm14="http://schemas.microsoft.com/office/drawing/2010/diagram" id="0" name="">
            <a:hlinkClick xmlns:r="http://schemas.openxmlformats.org/officeDocument/2006/relationships" r:id="rId3"/>
          </dgm14:cNvPr>
        </a:ext>
      </dgm:extLst>
    </dgm:pt>
    <dgm:pt modelId="{21730EC5-0004-4374-8FD1-4FB8F3F24FB1}" type="parTrans" cxnId="{2E360FDE-4E90-42DE-9C1A-7B7A8A12C9DC}">
      <dgm:prSet/>
      <dgm:spPr/>
      <dgm:t>
        <a:bodyPr/>
        <a:lstStyle/>
        <a:p>
          <a:endParaRPr lang="en-US"/>
        </a:p>
      </dgm:t>
    </dgm:pt>
    <dgm:pt modelId="{6A2D1080-CA67-4926-8B21-232AB02917D4}" type="sibTrans" cxnId="{2E360FDE-4E90-42DE-9C1A-7B7A8A12C9DC}">
      <dgm:prSet/>
      <dgm:spPr/>
      <dgm:t>
        <a:bodyPr/>
        <a:lstStyle/>
        <a:p>
          <a:endParaRPr lang="en-US"/>
        </a:p>
      </dgm:t>
    </dgm:pt>
    <dgm:pt modelId="{9C8DB648-E48E-441B-8664-7BE75E40CA38}">
      <dgm:prSet phldrT="[Text]"/>
      <dgm:spPr>
        <a:solidFill>
          <a:srgbClr val="C8A616">
            <a:alpha val="90000"/>
          </a:srgbClr>
        </a:solidFill>
        <a:ln>
          <a:noFill/>
        </a:ln>
      </dgm:spPr>
      <dgm:t>
        <a:bodyPr/>
        <a:lstStyle/>
        <a:p>
          <a:r>
            <a:rPr lang="en-US" dirty="0"/>
            <a:t>Specialty </a:t>
          </a:r>
        </a:p>
      </dgm:t>
      <dgm:extLst>
        <a:ext uri="{E40237B7-FDA0-4F09-8148-C483321AD2D9}">
          <dgm14:cNvPr xmlns:dgm14="http://schemas.microsoft.com/office/drawing/2010/diagram" id="0" name="">
            <a:hlinkClick xmlns:r="http://schemas.openxmlformats.org/officeDocument/2006/relationships" r:id="rId2"/>
          </dgm14:cNvPr>
        </a:ext>
      </dgm:extLst>
    </dgm:pt>
    <dgm:pt modelId="{532BA0D3-FBE4-42F8-97A1-4B47FB666978}" type="parTrans" cxnId="{770D2842-FDEF-4EDC-A7DB-88458E465476}">
      <dgm:prSet/>
      <dgm:spPr/>
      <dgm:t>
        <a:bodyPr/>
        <a:lstStyle/>
        <a:p>
          <a:endParaRPr lang="en-US"/>
        </a:p>
      </dgm:t>
    </dgm:pt>
    <dgm:pt modelId="{D34DF9A1-350E-4175-B7D2-CDA3ABB95AC7}" type="sibTrans" cxnId="{770D2842-FDEF-4EDC-A7DB-88458E465476}">
      <dgm:prSet/>
      <dgm:spPr/>
      <dgm:t>
        <a:bodyPr/>
        <a:lstStyle/>
        <a:p>
          <a:endParaRPr lang="en-US"/>
        </a:p>
      </dgm:t>
    </dgm:pt>
    <dgm:pt modelId="{47C44196-2832-471F-80B7-779235B52B2B}">
      <dgm:prSet phldrT="[Text]"/>
      <dgm:spPr>
        <a:solidFill>
          <a:srgbClr val="663300">
            <a:alpha val="90000"/>
          </a:srgbClr>
        </a:solidFill>
        <a:ln>
          <a:noFill/>
        </a:ln>
      </dgm:spPr>
      <dgm:t>
        <a:bodyPr/>
        <a:lstStyle/>
        <a:p>
          <a:r>
            <a:rPr lang="en-US" b="1" dirty="0">
              <a:solidFill>
                <a:srgbClr val="FFC000"/>
              </a:solidFill>
            </a:rPr>
            <a:t>Types of Certifications </a:t>
          </a:r>
        </a:p>
      </dgm:t>
      <dgm:extLst>
        <a:ext uri="{E40237B7-FDA0-4F09-8148-C483321AD2D9}">
          <dgm14:cNvPr xmlns:dgm14="http://schemas.microsoft.com/office/drawing/2010/diagram" id="0" name="">
            <a:hlinkClick xmlns:r="http://schemas.openxmlformats.org/officeDocument/2006/relationships" r:id="rId2"/>
          </dgm14:cNvPr>
        </a:ext>
      </dgm:extLst>
    </dgm:pt>
    <dgm:pt modelId="{4150F76E-D121-493D-8108-66FEECCE7A23}" type="parTrans" cxnId="{4B1374D6-BDC4-4A9D-BE91-73FE7264AE32}">
      <dgm:prSet/>
      <dgm:spPr/>
      <dgm:t>
        <a:bodyPr/>
        <a:lstStyle/>
        <a:p>
          <a:endParaRPr lang="en-US"/>
        </a:p>
      </dgm:t>
    </dgm:pt>
    <dgm:pt modelId="{D1D0E4D7-B87A-4AC5-8046-AE5A3014809E}" type="sibTrans" cxnId="{4B1374D6-BDC4-4A9D-BE91-73FE7264AE32}">
      <dgm:prSet/>
      <dgm:spPr/>
      <dgm:t>
        <a:bodyPr/>
        <a:lstStyle/>
        <a:p>
          <a:endParaRPr lang="en-US"/>
        </a:p>
      </dgm:t>
    </dgm:pt>
    <dgm:pt modelId="{8CC554F4-4A54-43C4-95BE-A225AF9E2A92}" type="pres">
      <dgm:prSet presAssocID="{43BC45B5-4BA1-4B9E-BF6A-DFBD9C2E69E0}" presName="compositeShape" presStyleCnt="0">
        <dgm:presLayoutVars>
          <dgm:dir/>
          <dgm:resizeHandles/>
        </dgm:presLayoutVars>
      </dgm:prSet>
      <dgm:spPr/>
    </dgm:pt>
    <dgm:pt modelId="{846396C8-AEB3-4AE4-A487-EC37A5DB6E1C}" type="pres">
      <dgm:prSet presAssocID="{43BC45B5-4BA1-4B9E-BF6A-DFBD9C2E69E0}" presName="pyramid" presStyleLbl="node1" presStyleIdx="0" presStyleCnt="1" custLinFactNeighborX="5000" custLinFactNeighborY="16250"/>
      <dgm:spPr>
        <a:solidFill>
          <a:srgbClr val="FFC000"/>
        </a:solidFill>
      </dgm:spPr>
    </dgm:pt>
    <dgm:pt modelId="{CAE59543-6149-4446-9409-09A21CF40F42}" type="pres">
      <dgm:prSet presAssocID="{43BC45B5-4BA1-4B9E-BF6A-DFBD9C2E69E0}" presName="theList" presStyleCnt="0"/>
      <dgm:spPr/>
    </dgm:pt>
    <dgm:pt modelId="{427538CF-15B4-4374-922C-35D00E3B7B2E}" type="pres">
      <dgm:prSet presAssocID="{9510FE16-DD6F-44AC-91F6-771B91C1D00B}" presName="aNode" presStyleLbl="fgAcc1" presStyleIdx="0" presStyleCnt="5" custLinFactY="66458" custLinFactNeighborX="297" custLinFactNeighborY="100000">
        <dgm:presLayoutVars>
          <dgm:bulletEnabled val="1"/>
        </dgm:presLayoutVars>
      </dgm:prSet>
      <dgm:spPr/>
    </dgm:pt>
    <dgm:pt modelId="{4FDC6C66-37E5-41D1-89B6-58AF2A0FFA5B}" type="pres">
      <dgm:prSet presAssocID="{9510FE16-DD6F-44AC-91F6-771B91C1D00B}" presName="aSpace" presStyleCnt="0"/>
      <dgm:spPr/>
    </dgm:pt>
    <dgm:pt modelId="{9B66EA67-A38E-4713-958A-4D24B0AEEE78}" type="pres">
      <dgm:prSet presAssocID="{DDC6DA29-9BF4-4F8C-9034-5725CFC8FBF8}" presName="aNode" presStyleLbl="fgAcc1" presStyleIdx="1" presStyleCnt="5" custLinFactY="86983" custLinFactNeighborX="1195" custLinFactNeighborY="100000">
        <dgm:presLayoutVars>
          <dgm:bulletEnabled val="1"/>
        </dgm:presLayoutVars>
      </dgm:prSet>
      <dgm:spPr/>
    </dgm:pt>
    <dgm:pt modelId="{1D00EF77-963E-4B84-9DEB-F715032782AB}" type="pres">
      <dgm:prSet presAssocID="{DDC6DA29-9BF4-4F8C-9034-5725CFC8FBF8}" presName="aSpace" presStyleCnt="0"/>
      <dgm:spPr/>
    </dgm:pt>
    <dgm:pt modelId="{1D2029C9-1E49-4992-AC0A-611D00EAFF04}" type="pres">
      <dgm:prSet presAssocID="{47303370-233B-436F-84E9-073087A0AC2B}" presName="aNode" presStyleLbl="fgAcc1" presStyleIdx="2" presStyleCnt="5" custLinFactY="100881" custLinFactNeighborX="297" custLinFactNeighborY="200000">
        <dgm:presLayoutVars>
          <dgm:bulletEnabled val="1"/>
        </dgm:presLayoutVars>
      </dgm:prSet>
      <dgm:spPr/>
    </dgm:pt>
    <dgm:pt modelId="{2CEA4209-CF1D-40D1-B567-E15E8FC8CBE1}" type="pres">
      <dgm:prSet presAssocID="{47303370-233B-436F-84E9-073087A0AC2B}" presName="aSpace" presStyleCnt="0"/>
      <dgm:spPr/>
    </dgm:pt>
    <dgm:pt modelId="{97C543DD-51F3-40D6-951C-43E0CF63AC5E}" type="pres">
      <dgm:prSet presAssocID="{9C8DB648-E48E-441B-8664-7BE75E40CA38}" presName="aNode" presStyleLbl="fgAcc1" presStyleIdx="3" presStyleCnt="5" custLinFactY="127278" custLinFactNeighborX="484" custLinFactNeighborY="200000">
        <dgm:presLayoutVars>
          <dgm:bulletEnabled val="1"/>
        </dgm:presLayoutVars>
      </dgm:prSet>
      <dgm:spPr/>
    </dgm:pt>
    <dgm:pt modelId="{0CACF653-4D9F-49EE-9351-DA72F3F39EED}" type="pres">
      <dgm:prSet presAssocID="{9C8DB648-E48E-441B-8664-7BE75E40CA38}" presName="aSpace" presStyleCnt="0"/>
      <dgm:spPr/>
    </dgm:pt>
    <dgm:pt modelId="{EADF4D97-4970-4613-99FD-8002FCE98999}" type="pres">
      <dgm:prSet presAssocID="{47C44196-2832-471F-80B7-779235B52B2B}" presName="aNode" presStyleLbl="fgAcc1" presStyleIdx="4" presStyleCnt="5" custScaleX="132292" custScaleY="130794" custLinFactX="-4048" custLinFactY="-559047" custLinFactNeighborX="-100000" custLinFactNeighborY="-600000">
        <dgm:presLayoutVars>
          <dgm:bulletEnabled val="1"/>
        </dgm:presLayoutVars>
      </dgm:prSet>
      <dgm:spPr/>
    </dgm:pt>
    <dgm:pt modelId="{7BD4D706-F759-4696-A623-6350BA604D56}" type="pres">
      <dgm:prSet presAssocID="{47C44196-2832-471F-80B7-779235B52B2B}" presName="aSpace" presStyleCnt="0"/>
      <dgm:spPr/>
    </dgm:pt>
  </dgm:ptLst>
  <dgm:cxnLst>
    <dgm:cxn modelId="{1CE0B710-BDD8-439F-A4DE-43B1D3BB1A22}" srcId="{43BC45B5-4BA1-4B9E-BF6A-DFBD9C2E69E0}" destId="{DDC6DA29-9BF4-4F8C-9034-5725CFC8FBF8}" srcOrd="1" destOrd="0" parTransId="{489E8247-D510-4E19-A312-58125E91626D}" sibTransId="{507B1517-8E67-4F83-A7FA-16B3287E44FB}"/>
    <dgm:cxn modelId="{395E5C1C-4567-45C0-A79E-5D4F0DECBB0B}" type="presOf" srcId="{47C44196-2832-471F-80B7-779235B52B2B}" destId="{EADF4D97-4970-4613-99FD-8002FCE98999}" srcOrd="0" destOrd="0" presId="urn:microsoft.com/office/officeart/2005/8/layout/pyramid2"/>
    <dgm:cxn modelId="{770D2842-FDEF-4EDC-A7DB-88458E465476}" srcId="{43BC45B5-4BA1-4B9E-BF6A-DFBD9C2E69E0}" destId="{9C8DB648-E48E-441B-8664-7BE75E40CA38}" srcOrd="3" destOrd="0" parTransId="{532BA0D3-FBE4-42F8-97A1-4B47FB666978}" sibTransId="{D34DF9A1-350E-4175-B7D2-CDA3ABB95AC7}"/>
    <dgm:cxn modelId="{2ACAF873-388D-49C0-9A4F-7D003939FB56}" type="presOf" srcId="{47303370-233B-436F-84E9-073087A0AC2B}" destId="{1D2029C9-1E49-4992-AC0A-611D00EAFF04}" srcOrd="0" destOrd="0" presId="urn:microsoft.com/office/officeart/2005/8/layout/pyramid2"/>
    <dgm:cxn modelId="{8C83CC84-9BEB-485B-91F8-BFF0C8C8A172}" type="presOf" srcId="{43BC45B5-4BA1-4B9E-BF6A-DFBD9C2E69E0}" destId="{8CC554F4-4A54-43C4-95BE-A225AF9E2A92}" srcOrd="0" destOrd="0" presId="urn:microsoft.com/office/officeart/2005/8/layout/pyramid2"/>
    <dgm:cxn modelId="{4B1374D6-BDC4-4A9D-BE91-73FE7264AE32}" srcId="{43BC45B5-4BA1-4B9E-BF6A-DFBD9C2E69E0}" destId="{47C44196-2832-471F-80B7-779235B52B2B}" srcOrd="4" destOrd="0" parTransId="{4150F76E-D121-493D-8108-66FEECCE7A23}" sibTransId="{D1D0E4D7-B87A-4AC5-8046-AE5A3014809E}"/>
    <dgm:cxn modelId="{2E360FDE-4E90-42DE-9C1A-7B7A8A12C9DC}" srcId="{43BC45B5-4BA1-4B9E-BF6A-DFBD9C2E69E0}" destId="{47303370-233B-436F-84E9-073087A0AC2B}" srcOrd="2" destOrd="0" parTransId="{21730EC5-0004-4374-8FD1-4FB8F3F24FB1}" sibTransId="{6A2D1080-CA67-4926-8B21-232AB02917D4}"/>
    <dgm:cxn modelId="{611C98E1-7FF3-470D-8E21-4D8475F94935}" type="presOf" srcId="{9510FE16-DD6F-44AC-91F6-771B91C1D00B}" destId="{427538CF-15B4-4374-922C-35D00E3B7B2E}" srcOrd="0" destOrd="0" presId="urn:microsoft.com/office/officeart/2005/8/layout/pyramid2"/>
    <dgm:cxn modelId="{D4C597F4-F128-4B20-A4E5-5231484AA6D9}" srcId="{43BC45B5-4BA1-4B9E-BF6A-DFBD9C2E69E0}" destId="{9510FE16-DD6F-44AC-91F6-771B91C1D00B}" srcOrd="0" destOrd="0" parTransId="{831C0360-C270-4944-9F74-FDEA330041AB}" sibTransId="{D9D45DA3-4CB8-4ECA-AFE2-42322C14A318}"/>
    <dgm:cxn modelId="{17DA06FC-2D2B-49D4-92C3-31259A7825BD}" type="presOf" srcId="{DDC6DA29-9BF4-4F8C-9034-5725CFC8FBF8}" destId="{9B66EA67-A38E-4713-958A-4D24B0AEEE78}" srcOrd="0" destOrd="0" presId="urn:microsoft.com/office/officeart/2005/8/layout/pyramid2"/>
    <dgm:cxn modelId="{67687AFF-5549-4DA6-8D75-10B6334132CE}" type="presOf" srcId="{9C8DB648-E48E-441B-8664-7BE75E40CA38}" destId="{97C543DD-51F3-40D6-951C-43E0CF63AC5E}" srcOrd="0" destOrd="0" presId="urn:microsoft.com/office/officeart/2005/8/layout/pyramid2"/>
    <dgm:cxn modelId="{ECE59D80-7E1A-40C6-B3DD-9876824AEFB1}" type="presParOf" srcId="{8CC554F4-4A54-43C4-95BE-A225AF9E2A92}" destId="{846396C8-AEB3-4AE4-A487-EC37A5DB6E1C}" srcOrd="0" destOrd="0" presId="urn:microsoft.com/office/officeart/2005/8/layout/pyramid2"/>
    <dgm:cxn modelId="{A87DACB7-9159-4F28-9DCB-D562A46AA453}" type="presParOf" srcId="{8CC554F4-4A54-43C4-95BE-A225AF9E2A92}" destId="{CAE59543-6149-4446-9409-09A21CF40F42}" srcOrd="1" destOrd="0" presId="urn:microsoft.com/office/officeart/2005/8/layout/pyramid2"/>
    <dgm:cxn modelId="{6BD6CC93-91AC-4660-8633-510858ADE8D4}" type="presParOf" srcId="{CAE59543-6149-4446-9409-09A21CF40F42}" destId="{427538CF-15B4-4374-922C-35D00E3B7B2E}" srcOrd="0" destOrd="0" presId="urn:microsoft.com/office/officeart/2005/8/layout/pyramid2"/>
    <dgm:cxn modelId="{303812F4-CE58-4BE7-A230-691E5101EDF2}" type="presParOf" srcId="{CAE59543-6149-4446-9409-09A21CF40F42}" destId="{4FDC6C66-37E5-41D1-89B6-58AF2A0FFA5B}" srcOrd="1" destOrd="0" presId="urn:microsoft.com/office/officeart/2005/8/layout/pyramid2"/>
    <dgm:cxn modelId="{A628AC8A-F8DA-4A13-BB04-E97BECF19AE9}" type="presParOf" srcId="{CAE59543-6149-4446-9409-09A21CF40F42}" destId="{9B66EA67-A38E-4713-958A-4D24B0AEEE78}" srcOrd="2" destOrd="0" presId="urn:microsoft.com/office/officeart/2005/8/layout/pyramid2"/>
    <dgm:cxn modelId="{6976432B-2F1A-4A12-8544-2391677036B4}" type="presParOf" srcId="{CAE59543-6149-4446-9409-09A21CF40F42}" destId="{1D00EF77-963E-4B84-9DEB-F715032782AB}" srcOrd="3" destOrd="0" presId="urn:microsoft.com/office/officeart/2005/8/layout/pyramid2"/>
    <dgm:cxn modelId="{1F4B2837-FCA2-4052-A971-75046C370A2E}" type="presParOf" srcId="{CAE59543-6149-4446-9409-09A21CF40F42}" destId="{1D2029C9-1E49-4992-AC0A-611D00EAFF04}" srcOrd="4" destOrd="0" presId="urn:microsoft.com/office/officeart/2005/8/layout/pyramid2"/>
    <dgm:cxn modelId="{6D0B97B9-0DBD-4F88-B6FF-B06893A4F88F}" type="presParOf" srcId="{CAE59543-6149-4446-9409-09A21CF40F42}" destId="{2CEA4209-CF1D-40D1-B567-E15E8FC8CBE1}" srcOrd="5" destOrd="0" presId="urn:microsoft.com/office/officeart/2005/8/layout/pyramid2"/>
    <dgm:cxn modelId="{A30CEB86-DADF-4AD6-93F3-65EBA8DD3F13}" type="presParOf" srcId="{CAE59543-6149-4446-9409-09A21CF40F42}" destId="{97C543DD-51F3-40D6-951C-43E0CF63AC5E}" srcOrd="6" destOrd="0" presId="urn:microsoft.com/office/officeart/2005/8/layout/pyramid2"/>
    <dgm:cxn modelId="{AC206CE4-8296-46C9-A40D-0DC755BAC67E}" type="presParOf" srcId="{CAE59543-6149-4446-9409-09A21CF40F42}" destId="{0CACF653-4D9F-49EE-9351-DA72F3F39EED}" srcOrd="7" destOrd="0" presId="urn:microsoft.com/office/officeart/2005/8/layout/pyramid2"/>
    <dgm:cxn modelId="{F1F02D4D-67C3-48E9-B910-F54959905AB3}" type="presParOf" srcId="{CAE59543-6149-4446-9409-09A21CF40F42}" destId="{EADF4D97-4970-4613-99FD-8002FCE98999}" srcOrd="8" destOrd="0" presId="urn:microsoft.com/office/officeart/2005/8/layout/pyramid2"/>
    <dgm:cxn modelId="{864F4550-6C1B-4A5A-AA07-F05C05CBE997}" type="presParOf" srcId="{CAE59543-6149-4446-9409-09A21CF40F42}" destId="{7BD4D706-F759-4696-A623-6350BA604D56}"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260600-D1D7-4D0A-A918-DE8793D98828}"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1DF4B150-C681-4399-A8B6-A724FB723232}">
      <dgm:prSet phldrT="[Text]"/>
      <dgm:spPr>
        <a:solidFill>
          <a:srgbClr val="663300"/>
        </a:solidFill>
      </dgm:spPr>
      <dgm:t>
        <a:bodyPr/>
        <a:lstStyle/>
        <a:p>
          <a:r>
            <a:rPr lang="en-US" b="1" dirty="0">
              <a:solidFill>
                <a:srgbClr val="FAA61A"/>
              </a:solidFill>
              <a:effectLst/>
            </a:rPr>
            <a:t>Nurse Practitioner (NP) </a:t>
          </a:r>
        </a:p>
      </dgm:t>
    </dgm:pt>
    <dgm:pt modelId="{F74D236E-9D44-49C7-9BC6-34903C88CD8A}" type="parTrans" cxnId="{467222F5-E1EE-4B85-B2C5-028C716F0D8F}">
      <dgm:prSet/>
      <dgm:spPr/>
      <dgm:t>
        <a:bodyPr/>
        <a:lstStyle/>
        <a:p>
          <a:endParaRPr lang="en-US"/>
        </a:p>
      </dgm:t>
    </dgm:pt>
    <dgm:pt modelId="{B8E736D6-6A2D-4FE0-8DB1-E5FE54E4B504}" type="sibTrans" cxnId="{467222F5-E1EE-4B85-B2C5-028C716F0D8F}">
      <dgm:prSet/>
      <dgm:spPr/>
      <dgm:t>
        <a:bodyPr/>
        <a:lstStyle/>
        <a:p>
          <a:endParaRPr lang="en-US"/>
        </a:p>
      </dgm:t>
    </dgm:pt>
    <dgm:pt modelId="{F5A6157D-FCE2-4A52-87C4-D055E8060A0F}">
      <dgm:prSet phldrT="[Text]" custT="1"/>
      <dgm:spPr/>
      <dgm:t>
        <a:bodyPr/>
        <a:lstStyle/>
        <a:p>
          <a:r>
            <a:rPr lang="en-US" sz="1600" dirty="0">
              <a:solidFill>
                <a:srgbClr val="663300"/>
              </a:solidFill>
              <a:effectLst>
                <a:innerShdw blurRad="114300">
                  <a:prstClr val="black"/>
                </a:innerShdw>
              </a:effectLst>
              <a:hlinkClick xmlns:r="http://schemas.openxmlformats.org/officeDocument/2006/relationships" r:id="rId1"/>
            </a:rPr>
            <a:t>Adult-Gerontology Acute Care NP</a:t>
          </a:r>
          <a:r>
            <a:rPr lang="en-US" sz="1600" dirty="0">
              <a:solidFill>
                <a:srgbClr val="663300"/>
              </a:solidFill>
              <a:effectLst>
                <a:innerShdw blurRad="114300">
                  <a:prstClr val="black"/>
                </a:innerShdw>
              </a:effectLst>
            </a:rPr>
            <a:t>                                                     AGACNP-BC</a:t>
          </a:r>
        </a:p>
      </dgm:t>
    </dgm:pt>
    <dgm:pt modelId="{F764FBF1-8E8B-4FB7-BA2F-CAA1B0CEE061}" type="parTrans" cxnId="{148FEE29-DEB2-4DE1-90A8-BA31CD00EBA1}">
      <dgm:prSet/>
      <dgm:spPr/>
      <dgm:t>
        <a:bodyPr/>
        <a:lstStyle/>
        <a:p>
          <a:endParaRPr lang="en-US"/>
        </a:p>
      </dgm:t>
    </dgm:pt>
    <dgm:pt modelId="{EE2D72DC-BCFC-4E0C-813A-58E68B4A82CD}" type="sibTrans" cxnId="{148FEE29-DEB2-4DE1-90A8-BA31CD00EBA1}">
      <dgm:prSet/>
      <dgm:spPr/>
      <dgm:t>
        <a:bodyPr/>
        <a:lstStyle/>
        <a:p>
          <a:endParaRPr lang="en-US"/>
        </a:p>
      </dgm:t>
    </dgm:pt>
    <dgm:pt modelId="{BA2A4DED-0C6A-4BEE-ADCB-29AC2E93A9FF}">
      <dgm:prSet phldrT="[Text]"/>
      <dgm:spPr>
        <a:solidFill>
          <a:srgbClr val="663300"/>
        </a:solidFill>
      </dgm:spPr>
      <dgm:t>
        <a:bodyPr/>
        <a:lstStyle/>
        <a:p>
          <a:r>
            <a:rPr lang="en-US" b="1" dirty="0">
              <a:solidFill>
                <a:srgbClr val="FAA61A"/>
              </a:solidFill>
              <a:effectLst/>
            </a:rPr>
            <a:t>Clinical Nurse Specialist (CNS)</a:t>
          </a:r>
        </a:p>
      </dgm:t>
    </dgm:pt>
    <dgm:pt modelId="{9CDBF077-5E52-484F-B2FA-67487F1F18B0}" type="parTrans" cxnId="{ADD40791-2725-4EC6-B34C-01C084995F4F}">
      <dgm:prSet/>
      <dgm:spPr/>
      <dgm:t>
        <a:bodyPr/>
        <a:lstStyle/>
        <a:p>
          <a:endParaRPr lang="en-US"/>
        </a:p>
      </dgm:t>
    </dgm:pt>
    <dgm:pt modelId="{3BD3C2D4-435F-40C8-B64D-F6556816F3B9}" type="sibTrans" cxnId="{ADD40791-2725-4EC6-B34C-01C084995F4F}">
      <dgm:prSet/>
      <dgm:spPr/>
      <dgm:t>
        <a:bodyPr/>
        <a:lstStyle/>
        <a:p>
          <a:endParaRPr lang="en-US"/>
        </a:p>
      </dgm:t>
    </dgm:pt>
    <dgm:pt modelId="{270D0892-AF47-41A9-AE2A-5FADEACAFA4B}">
      <dgm:prSet phldrT="[Text]" custT="1"/>
      <dgm:spPr/>
      <dgm:t>
        <a:bodyPr/>
        <a:lstStyle/>
        <a:p>
          <a:r>
            <a:rPr lang="en-US" sz="1600" dirty="0">
              <a:solidFill>
                <a:srgbClr val="663300"/>
              </a:solidFill>
              <a:effectLst>
                <a:innerShdw blurRad="114300">
                  <a:prstClr val="black"/>
                </a:innerShdw>
              </a:effectLst>
              <a:hlinkClick xmlns:r="http://schemas.openxmlformats.org/officeDocument/2006/relationships" r:id="rId2"/>
            </a:rPr>
            <a:t>Adult-Gerontology CNS</a:t>
          </a:r>
          <a:r>
            <a:rPr lang="en-US" sz="1600" dirty="0">
              <a:solidFill>
                <a:srgbClr val="663300"/>
              </a:solidFill>
              <a:effectLst>
                <a:innerShdw blurRad="114300">
                  <a:prstClr val="black"/>
                </a:innerShdw>
              </a:effectLst>
            </a:rPr>
            <a:t>                                                                        AGCNS-BC</a:t>
          </a:r>
        </a:p>
      </dgm:t>
    </dgm:pt>
    <dgm:pt modelId="{65A7E1B8-A991-4698-B60B-6BC66D9A0683}" type="parTrans" cxnId="{561E7CBB-5242-4375-B50D-320D5E998D48}">
      <dgm:prSet/>
      <dgm:spPr/>
      <dgm:t>
        <a:bodyPr/>
        <a:lstStyle/>
        <a:p>
          <a:endParaRPr lang="en-US"/>
        </a:p>
      </dgm:t>
    </dgm:pt>
    <dgm:pt modelId="{51205730-388C-460E-B23D-AE8BB6289E93}" type="sibTrans" cxnId="{561E7CBB-5242-4375-B50D-320D5E998D48}">
      <dgm:prSet/>
      <dgm:spPr/>
      <dgm:t>
        <a:bodyPr/>
        <a:lstStyle/>
        <a:p>
          <a:endParaRPr lang="en-US"/>
        </a:p>
      </dgm:t>
    </dgm:pt>
    <dgm:pt modelId="{5FA0A58E-07C0-4FC9-9F78-C8E1145CB61E}">
      <dgm:prSet phldrT="[Text]" custT="1"/>
      <dgm:spPr/>
      <dgm:t>
        <a:bodyPr/>
        <a:lstStyle/>
        <a:p>
          <a:r>
            <a:rPr lang="en-US" sz="1600" dirty="0">
              <a:solidFill>
                <a:srgbClr val="663300"/>
              </a:solidFill>
              <a:effectLst>
                <a:innerShdw blurRad="114300">
                  <a:prstClr val="black"/>
                </a:innerShdw>
              </a:effectLst>
              <a:hlinkClick xmlns:r="http://schemas.openxmlformats.org/officeDocument/2006/relationships" r:id="rId3"/>
            </a:rPr>
            <a:t>Adult-Gerontology Primary Care NP</a:t>
          </a:r>
          <a:r>
            <a:rPr lang="en-US" sz="1600" dirty="0">
              <a:solidFill>
                <a:srgbClr val="663300"/>
              </a:solidFill>
              <a:effectLst>
                <a:innerShdw blurRad="114300">
                  <a:prstClr val="black"/>
                </a:innerShdw>
              </a:effectLst>
            </a:rPr>
            <a:t>                                                 AGPCNP-BC</a:t>
          </a:r>
        </a:p>
      </dgm:t>
    </dgm:pt>
    <dgm:pt modelId="{3FAB04C4-0C69-49BC-A405-100CE9AC3130}" type="parTrans" cxnId="{B929B254-9686-4BCE-B099-901E707CC222}">
      <dgm:prSet/>
      <dgm:spPr/>
      <dgm:t>
        <a:bodyPr/>
        <a:lstStyle/>
        <a:p>
          <a:endParaRPr lang="en-US"/>
        </a:p>
      </dgm:t>
    </dgm:pt>
    <dgm:pt modelId="{D4DDF931-C3E6-4DD9-8695-5814F8070F29}" type="sibTrans" cxnId="{B929B254-9686-4BCE-B099-901E707CC222}">
      <dgm:prSet/>
      <dgm:spPr/>
      <dgm:t>
        <a:bodyPr/>
        <a:lstStyle/>
        <a:p>
          <a:endParaRPr lang="en-US"/>
        </a:p>
      </dgm:t>
    </dgm:pt>
    <dgm:pt modelId="{D34F9B4F-F0BB-4DBD-A629-4425F7B362F5}">
      <dgm:prSet phldrT="[Text]" custT="1"/>
      <dgm:spPr/>
      <dgm:t>
        <a:bodyPr/>
        <a:lstStyle/>
        <a:p>
          <a:r>
            <a:rPr lang="en-US" sz="1600" dirty="0">
              <a:solidFill>
                <a:srgbClr val="663300"/>
              </a:solidFill>
              <a:effectLst>
                <a:innerShdw blurRad="114300">
                  <a:prstClr val="black"/>
                </a:innerShdw>
              </a:effectLst>
              <a:hlinkClick xmlns:r="http://schemas.openxmlformats.org/officeDocument/2006/relationships" r:id="rId4"/>
            </a:rPr>
            <a:t>Psychiatric-Mental Health NP</a:t>
          </a:r>
          <a:r>
            <a:rPr lang="en-US" sz="1600" dirty="0">
              <a:solidFill>
                <a:srgbClr val="663300"/>
              </a:solidFill>
              <a:effectLst>
                <a:innerShdw blurRad="114300">
                  <a:prstClr val="black"/>
                </a:innerShdw>
              </a:effectLst>
            </a:rPr>
            <a:t>                                                             PMHNP-BC</a:t>
          </a:r>
          <a:br>
            <a:rPr lang="en-US" sz="1600" dirty="0">
              <a:solidFill>
                <a:srgbClr val="663300"/>
              </a:solidFill>
              <a:effectLst>
                <a:innerShdw blurRad="114300">
                  <a:prstClr val="black"/>
                </a:innerShdw>
              </a:effectLst>
            </a:rPr>
          </a:br>
          <a:r>
            <a:rPr lang="en-US" sz="1600" i="1" dirty="0">
              <a:solidFill>
                <a:srgbClr val="663300"/>
              </a:solidFill>
              <a:effectLst>
                <a:innerShdw blurRad="114300">
                  <a:prstClr val="black"/>
                </a:innerShdw>
              </a:effectLst>
            </a:rPr>
            <a:t>(Across the Lifespan)</a:t>
          </a:r>
        </a:p>
      </dgm:t>
    </dgm:pt>
    <dgm:pt modelId="{14FC941C-0123-4EC8-89FE-861DBA245E45}" type="parTrans" cxnId="{D4826BBF-732E-4988-BEBC-3A3DC0F00E75}">
      <dgm:prSet/>
      <dgm:spPr/>
      <dgm:t>
        <a:bodyPr/>
        <a:lstStyle/>
        <a:p>
          <a:endParaRPr lang="en-US"/>
        </a:p>
      </dgm:t>
    </dgm:pt>
    <dgm:pt modelId="{D2EB8CCB-4402-4691-B28D-FFFE4A2A799E}" type="sibTrans" cxnId="{D4826BBF-732E-4988-BEBC-3A3DC0F00E75}">
      <dgm:prSet/>
      <dgm:spPr/>
      <dgm:t>
        <a:bodyPr/>
        <a:lstStyle/>
        <a:p>
          <a:endParaRPr lang="en-US"/>
        </a:p>
      </dgm:t>
    </dgm:pt>
    <dgm:pt modelId="{5B4B8ADB-0FEB-4F29-9BE7-371DD0334200}">
      <dgm:prSet phldrT="[Text]" custT="1"/>
      <dgm:spPr/>
      <dgm:t>
        <a:bodyPr/>
        <a:lstStyle/>
        <a:p>
          <a:r>
            <a:rPr lang="en-US" sz="1600" dirty="0">
              <a:solidFill>
                <a:srgbClr val="663300"/>
              </a:solidFill>
              <a:effectLst>
                <a:innerShdw blurRad="114300">
                  <a:prstClr val="black"/>
                </a:innerShdw>
              </a:effectLst>
              <a:hlinkClick xmlns:r="http://schemas.openxmlformats.org/officeDocument/2006/relationships" r:id="rId5"/>
            </a:rPr>
            <a:t>Family NP</a:t>
          </a:r>
          <a:r>
            <a:rPr lang="en-US" sz="1600" dirty="0">
              <a:solidFill>
                <a:srgbClr val="663300"/>
              </a:solidFill>
              <a:effectLst>
                <a:innerShdw blurRad="114300">
                  <a:prstClr val="black"/>
                </a:innerShdw>
              </a:effectLst>
            </a:rPr>
            <a:t>                                                                                                FNP-BC</a:t>
          </a:r>
        </a:p>
      </dgm:t>
    </dgm:pt>
    <dgm:pt modelId="{E2E4B903-19ED-4C1A-BED5-7E3CC51D89D4}" type="parTrans" cxnId="{703EE794-DCCF-43C5-BCC6-036B31F0B460}">
      <dgm:prSet/>
      <dgm:spPr/>
      <dgm:t>
        <a:bodyPr/>
        <a:lstStyle/>
        <a:p>
          <a:endParaRPr lang="en-US"/>
        </a:p>
      </dgm:t>
    </dgm:pt>
    <dgm:pt modelId="{895725BB-46D5-4BA8-A5FF-B9E46FDAB976}" type="sibTrans" cxnId="{703EE794-DCCF-43C5-BCC6-036B31F0B460}">
      <dgm:prSet/>
      <dgm:spPr/>
      <dgm:t>
        <a:bodyPr/>
        <a:lstStyle/>
        <a:p>
          <a:endParaRPr lang="en-US"/>
        </a:p>
      </dgm:t>
    </dgm:pt>
    <dgm:pt modelId="{EEF5DC33-5E30-49EF-A683-6C0E959487D4}">
      <dgm:prSet phldrT="[Text]" custT="1"/>
      <dgm:spPr/>
      <dgm:t>
        <a:bodyPr/>
        <a:lstStyle/>
        <a:p>
          <a:r>
            <a:rPr lang="en-US" sz="1600" dirty="0">
              <a:solidFill>
                <a:srgbClr val="663300"/>
              </a:solidFill>
              <a:effectLst>
                <a:innerShdw blurRad="114300">
                  <a:prstClr val="black"/>
                </a:innerShdw>
              </a:effectLst>
              <a:hlinkClick xmlns:r="http://schemas.openxmlformats.org/officeDocument/2006/relationships" r:id="rId6"/>
            </a:rPr>
            <a:t>Pediatric Primary Care NP</a:t>
          </a:r>
          <a:r>
            <a:rPr lang="en-US" sz="1600" dirty="0">
              <a:solidFill>
                <a:srgbClr val="663300"/>
              </a:solidFill>
              <a:effectLst>
                <a:innerShdw blurRad="114300">
                  <a:prstClr val="black"/>
                </a:innerShdw>
              </a:effectLst>
            </a:rPr>
            <a:t>                                                                    PPCNP-BC</a:t>
          </a:r>
          <a:br>
            <a:rPr lang="en-US" sz="1600" dirty="0">
              <a:solidFill>
                <a:srgbClr val="663300"/>
              </a:solidFill>
              <a:effectLst>
                <a:innerShdw blurRad="114300">
                  <a:prstClr val="black"/>
                </a:innerShdw>
              </a:effectLst>
            </a:rPr>
          </a:br>
          <a:r>
            <a:rPr lang="en-US" sz="1600" i="1" dirty="0">
              <a:solidFill>
                <a:srgbClr val="663300"/>
              </a:solidFill>
              <a:effectLst>
                <a:innerShdw blurRad="114300">
                  <a:prstClr val="black"/>
                </a:innerShdw>
              </a:effectLst>
            </a:rPr>
            <a:t>(Retires December 31, 2018)</a:t>
          </a:r>
        </a:p>
      </dgm:t>
    </dgm:pt>
    <dgm:pt modelId="{CB495E0A-85C2-473E-8834-D0F3B7D2CF6E}" type="parTrans" cxnId="{D3BA9C18-7009-4A65-BAB2-2D2E7747A1EA}">
      <dgm:prSet/>
      <dgm:spPr/>
      <dgm:t>
        <a:bodyPr/>
        <a:lstStyle/>
        <a:p>
          <a:endParaRPr lang="en-US"/>
        </a:p>
      </dgm:t>
    </dgm:pt>
    <dgm:pt modelId="{34BFD8CD-0CCE-487A-8776-F18FA5084FF6}" type="sibTrans" cxnId="{D3BA9C18-7009-4A65-BAB2-2D2E7747A1EA}">
      <dgm:prSet/>
      <dgm:spPr/>
      <dgm:t>
        <a:bodyPr/>
        <a:lstStyle/>
        <a:p>
          <a:endParaRPr lang="en-US"/>
        </a:p>
      </dgm:t>
    </dgm:pt>
    <dgm:pt modelId="{86B5AAFB-B965-4000-8C77-84FB34C9FF7F}">
      <dgm:prSet phldrT="[Text]"/>
      <dgm:spPr>
        <a:solidFill>
          <a:srgbClr val="663300"/>
        </a:solidFill>
      </dgm:spPr>
      <dgm:t>
        <a:bodyPr/>
        <a:lstStyle/>
        <a:p>
          <a:r>
            <a:rPr lang="en-US" b="1" dirty="0">
              <a:solidFill>
                <a:srgbClr val="FAA61A"/>
              </a:solidFill>
              <a:effectLst/>
            </a:rPr>
            <a:t>Specialty</a:t>
          </a:r>
          <a:endParaRPr lang="en-US" b="1" dirty="0">
            <a:solidFill>
              <a:srgbClr val="FAA61A"/>
            </a:solidFill>
            <a:effectLst>
              <a:innerShdw blurRad="114300">
                <a:prstClr val="black"/>
              </a:innerShdw>
            </a:effectLst>
          </a:endParaRPr>
        </a:p>
      </dgm:t>
    </dgm:pt>
    <dgm:pt modelId="{79D0FE50-1F5A-4326-B73B-EE3DB667CF71}" type="parTrans" cxnId="{C5C411D8-E439-4785-81E4-FB986E211DAE}">
      <dgm:prSet/>
      <dgm:spPr/>
      <dgm:t>
        <a:bodyPr/>
        <a:lstStyle/>
        <a:p>
          <a:endParaRPr lang="en-US"/>
        </a:p>
      </dgm:t>
    </dgm:pt>
    <dgm:pt modelId="{E375607F-5FC5-4C37-AD84-55F7422936B8}" type="sibTrans" cxnId="{C5C411D8-E439-4785-81E4-FB986E211DAE}">
      <dgm:prSet/>
      <dgm:spPr/>
      <dgm:t>
        <a:bodyPr/>
        <a:lstStyle/>
        <a:p>
          <a:endParaRPr lang="en-US"/>
        </a:p>
      </dgm:t>
    </dgm:pt>
    <dgm:pt modelId="{8BBB07A0-6331-4033-8CE3-1334AB20AE38}">
      <dgm:prSet phldrT="[Text]" custT="1"/>
      <dgm:spPr/>
      <dgm:t>
        <a:bodyPr/>
        <a:lstStyle/>
        <a:p>
          <a:r>
            <a:rPr lang="en-US" sz="1600" dirty="0">
              <a:solidFill>
                <a:srgbClr val="663300"/>
              </a:solidFill>
              <a:effectLst>
                <a:innerShdw blurRad="114300">
                  <a:prstClr val="black"/>
                </a:innerShdw>
              </a:effectLst>
              <a:hlinkClick xmlns:r="http://schemas.openxmlformats.org/officeDocument/2006/relationships" r:id="rId7"/>
            </a:rPr>
            <a:t>Nurse Executive, Advanced</a:t>
          </a:r>
          <a:r>
            <a:rPr lang="en-US" sz="1600" dirty="0">
              <a:solidFill>
                <a:srgbClr val="663300"/>
              </a:solidFill>
              <a:effectLst>
                <a:innerShdw blurRad="114300">
                  <a:prstClr val="black"/>
                </a:innerShdw>
              </a:effectLst>
            </a:rPr>
            <a:t>                                                                 NEA-BC</a:t>
          </a:r>
        </a:p>
      </dgm:t>
    </dgm:pt>
    <dgm:pt modelId="{DDAE63B8-CBE5-4072-A789-88B35A6B41FE}" type="parTrans" cxnId="{5AEC4E26-6936-412D-A50A-8722C1E139BB}">
      <dgm:prSet/>
      <dgm:spPr/>
      <dgm:t>
        <a:bodyPr/>
        <a:lstStyle/>
        <a:p>
          <a:endParaRPr lang="en-US"/>
        </a:p>
      </dgm:t>
    </dgm:pt>
    <dgm:pt modelId="{CA4FB08C-7138-484D-BD84-36A3E676D347}" type="sibTrans" cxnId="{5AEC4E26-6936-412D-A50A-8722C1E139BB}">
      <dgm:prSet/>
      <dgm:spPr/>
      <dgm:t>
        <a:bodyPr/>
        <a:lstStyle/>
        <a:p>
          <a:endParaRPr lang="en-US"/>
        </a:p>
      </dgm:t>
    </dgm:pt>
    <dgm:pt modelId="{31D37DBE-0330-4DF0-80F8-0ABDF0B7E1A6}" type="pres">
      <dgm:prSet presAssocID="{90260600-D1D7-4D0A-A918-DE8793D98828}" presName="linear" presStyleCnt="0">
        <dgm:presLayoutVars>
          <dgm:animLvl val="lvl"/>
          <dgm:resizeHandles val="exact"/>
        </dgm:presLayoutVars>
      </dgm:prSet>
      <dgm:spPr/>
    </dgm:pt>
    <dgm:pt modelId="{F28A750F-5A23-417B-8492-8E740F4481A9}" type="pres">
      <dgm:prSet presAssocID="{1DF4B150-C681-4399-A8B6-A724FB723232}" presName="parentText" presStyleLbl="node1" presStyleIdx="0" presStyleCnt="3">
        <dgm:presLayoutVars>
          <dgm:chMax val="0"/>
          <dgm:bulletEnabled val="1"/>
        </dgm:presLayoutVars>
      </dgm:prSet>
      <dgm:spPr/>
    </dgm:pt>
    <dgm:pt modelId="{DEC47A84-C4BD-4797-A5F5-DC60992618BD}" type="pres">
      <dgm:prSet presAssocID="{1DF4B150-C681-4399-A8B6-A724FB723232}" presName="childText" presStyleLbl="revTx" presStyleIdx="0" presStyleCnt="3">
        <dgm:presLayoutVars>
          <dgm:bulletEnabled val="1"/>
        </dgm:presLayoutVars>
      </dgm:prSet>
      <dgm:spPr/>
    </dgm:pt>
    <dgm:pt modelId="{E38E2164-4C56-4DE1-BE26-ABCBCD4E98C1}" type="pres">
      <dgm:prSet presAssocID="{BA2A4DED-0C6A-4BEE-ADCB-29AC2E93A9FF}" presName="parentText" presStyleLbl="node1" presStyleIdx="1" presStyleCnt="3">
        <dgm:presLayoutVars>
          <dgm:chMax val="0"/>
          <dgm:bulletEnabled val="1"/>
        </dgm:presLayoutVars>
      </dgm:prSet>
      <dgm:spPr/>
    </dgm:pt>
    <dgm:pt modelId="{A9419F8E-719B-4AF3-B660-DC286D65AA1F}" type="pres">
      <dgm:prSet presAssocID="{BA2A4DED-0C6A-4BEE-ADCB-29AC2E93A9FF}" presName="childText" presStyleLbl="revTx" presStyleIdx="1" presStyleCnt="3">
        <dgm:presLayoutVars>
          <dgm:bulletEnabled val="1"/>
        </dgm:presLayoutVars>
      </dgm:prSet>
      <dgm:spPr/>
    </dgm:pt>
    <dgm:pt modelId="{3C16CE98-8B4B-4203-B800-355CBFC5C785}" type="pres">
      <dgm:prSet presAssocID="{86B5AAFB-B965-4000-8C77-84FB34C9FF7F}" presName="parentText" presStyleLbl="node1" presStyleIdx="2" presStyleCnt="3">
        <dgm:presLayoutVars>
          <dgm:chMax val="0"/>
          <dgm:bulletEnabled val="1"/>
        </dgm:presLayoutVars>
      </dgm:prSet>
      <dgm:spPr/>
    </dgm:pt>
    <dgm:pt modelId="{DC2090AB-7A1D-4855-B175-C6255380D060}" type="pres">
      <dgm:prSet presAssocID="{86B5AAFB-B965-4000-8C77-84FB34C9FF7F}" presName="childText" presStyleLbl="revTx" presStyleIdx="2" presStyleCnt="3">
        <dgm:presLayoutVars>
          <dgm:bulletEnabled val="1"/>
        </dgm:presLayoutVars>
      </dgm:prSet>
      <dgm:spPr/>
    </dgm:pt>
  </dgm:ptLst>
  <dgm:cxnLst>
    <dgm:cxn modelId="{0E5F810C-6101-45DF-B50B-41DB4F2D17D3}" type="presOf" srcId="{5FA0A58E-07C0-4FC9-9F78-C8E1145CB61E}" destId="{DEC47A84-C4BD-4797-A5F5-DC60992618BD}" srcOrd="0" destOrd="1" presId="urn:microsoft.com/office/officeart/2005/8/layout/vList2"/>
    <dgm:cxn modelId="{D3BA9C18-7009-4A65-BAB2-2D2E7747A1EA}" srcId="{1DF4B150-C681-4399-A8B6-A724FB723232}" destId="{EEF5DC33-5E30-49EF-A683-6C0E959487D4}" srcOrd="3" destOrd="0" parTransId="{CB495E0A-85C2-473E-8834-D0F3B7D2CF6E}" sibTransId="{34BFD8CD-0CCE-487A-8776-F18FA5084FF6}"/>
    <dgm:cxn modelId="{1E72D319-B030-4260-A934-63792C833519}" type="presOf" srcId="{90260600-D1D7-4D0A-A918-DE8793D98828}" destId="{31D37DBE-0330-4DF0-80F8-0ABDF0B7E1A6}" srcOrd="0" destOrd="0" presId="urn:microsoft.com/office/officeart/2005/8/layout/vList2"/>
    <dgm:cxn modelId="{88C2871F-450C-4D28-B068-0A0963881019}" type="presOf" srcId="{1DF4B150-C681-4399-A8B6-A724FB723232}" destId="{F28A750F-5A23-417B-8492-8E740F4481A9}" srcOrd="0" destOrd="0" presId="urn:microsoft.com/office/officeart/2005/8/layout/vList2"/>
    <dgm:cxn modelId="{CEDF6122-C89E-4B94-9F71-76AADF22D59A}" type="presOf" srcId="{D34F9B4F-F0BB-4DBD-A629-4425F7B362F5}" destId="{DEC47A84-C4BD-4797-A5F5-DC60992618BD}" srcOrd="0" destOrd="2" presId="urn:microsoft.com/office/officeart/2005/8/layout/vList2"/>
    <dgm:cxn modelId="{E1BBFE22-E7AF-47E9-BDD9-F833C7B8394A}" type="presOf" srcId="{BA2A4DED-0C6A-4BEE-ADCB-29AC2E93A9FF}" destId="{E38E2164-4C56-4DE1-BE26-ABCBCD4E98C1}" srcOrd="0" destOrd="0" presId="urn:microsoft.com/office/officeart/2005/8/layout/vList2"/>
    <dgm:cxn modelId="{5AEC4E26-6936-412D-A50A-8722C1E139BB}" srcId="{86B5AAFB-B965-4000-8C77-84FB34C9FF7F}" destId="{8BBB07A0-6331-4033-8CE3-1334AB20AE38}" srcOrd="0" destOrd="0" parTransId="{DDAE63B8-CBE5-4072-A789-88B35A6B41FE}" sibTransId="{CA4FB08C-7138-484D-BD84-36A3E676D347}"/>
    <dgm:cxn modelId="{7EF24627-CDC0-46E9-A5BC-D70B2E302799}" type="presOf" srcId="{F5A6157D-FCE2-4A52-87C4-D055E8060A0F}" destId="{DEC47A84-C4BD-4797-A5F5-DC60992618BD}" srcOrd="0" destOrd="0" presId="urn:microsoft.com/office/officeart/2005/8/layout/vList2"/>
    <dgm:cxn modelId="{148FEE29-DEB2-4DE1-90A8-BA31CD00EBA1}" srcId="{1DF4B150-C681-4399-A8B6-A724FB723232}" destId="{F5A6157D-FCE2-4A52-87C4-D055E8060A0F}" srcOrd="0" destOrd="0" parTransId="{F764FBF1-8E8B-4FB7-BA2F-CAA1B0CEE061}" sibTransId="{EE2D72DC-BCFC-4E0C-813A-58E68B4A82CD}"/>
    <dgm:cxn modelId="{1B4ABA64-F95A-46A6-BE61-2186D31A6A4A}" type="presOf" srcId="{8BBB07A0-6331-4033-8CE3-1334AB20AE38}" destId="{DC2090AB-7A1D-4855-B175-C6255380D060}" srcOrd="0" destOrd="0" presId="urn:microsoft.com/office/officeart/2005/8/layout/vList2"/>
    <dgm:cxn modelId="{B929B254-9686-4BCE-B099-901E707CC222}" srcId="{1DF4B150-C681-4399-A8B6-A724FB723232}" destId="{5FA0A58E-07C0-4FC9-9F78-C8E1145CB61E}" srcOrd="1" destOrd="0" parTransId="{3FAB04C4-0C69-49BC-A405-100CE9AC3130}" sibTransId="{D4DDF931-C3E6-4DD9-8695-5814F8070F29}"/>
    <dgm:cxn modelId="{F3DB5488-9306-4313-8C6C-25D50E91DA21}" type="presOf" srcId="{86B5AAFB-B965-4000-8C77-84FB34C9FF7F}" destId="{3C16CE98-8B4B-4203-B800-355CBFC5C785}" srcOrd="0" destOrd="0" presId="urn:microsoft.com/office/officeart/2005/8/layout/vList2"/>
    <dgm:cxn modelId="{1BD4178A-21C7-4828-A17D-8336D8DABE0C}" type="presOf" srcId="{5B4B8ADB-0FEB-4F29-9BE7-371DD0334200}" destId="{DEC47A84-C4BD-4797-A5F5-DC60992618BD}" srcOrd="0" destOrd="4" presId="urn:microsoft.com/office/officeart/2005/8/layout/vList2"/>
    <dgm:cxn modelId="{ADD40791-2725-4EC6-B34C-01C084995F4F}" srcId="{90260600-D1D7-4D0A-A918-DE8793D98828}" destId="{BA2A4DED-0C6A-4BEE-ADCB-29AC2E93A9FF}" srcOrd="1" destOrd="0" parTransId="{9CDBF077-5E52-484F-B2FA-67487F1F18B0}" sibTransId="{3BD3C2D4-435F-40C8-B64D-F6556816F3B9}"/>
    <dgm:cxn modelId="{703EE794-DCCF-43C5-BCC6-036B31F0B460}" srcId="{1DF4B150-C681-4399-A8B6-A724FB723232}" destId="{5B4B8ADB-0FEB-4F29-9BE7-371DD0334200}" srcOrd="4" destOrd="0" parTransId="{E2E4B903-19ED-4C1A-BED5-7E3CC51D89D4}" sibTransId="{895725BB-46D5-4BA8-A5FF-B9E46FDAB976}"/>
    <dgm:cxn modelId="{749A61B2-4BA9-4AF2-A32A-513DC4C340BF}" type="presOf" srcId="{270D0892-AF47-41A9-AE2A-5FADEACAFA4B}" destId="{A9419F8E-719B-4AF3-B660-DC286D65AA1F}" srcOrd="0" destOrd="0" presId="urn:microsoft.com/office/officeart/2005/8/layout/vList2"/>
    <dgm:cxn modelId="{561E7CBB-5242-4375-B50D-320D5E998D48}" srcId="{BA2A4DED-0C6A-4BEE-ADCB-29AC2E93A9FF}" destId="{270D0892-AF47-41A9-AE2A-5FADEACAFA4B}" srcOrd="0" destOrd="0" parTransId="{65A7E1B8-A991-4698-B60B-6BC66D9A0683}" sibTransId="{51205730-388C-460E-B23D-AE8BB6289E93}"/>
    <dgm:cxn modelId="{D4826BBF-732E-4988-BEBC-3A3DC0F00E75}" srcId="{1DF4B150-C681-4399-A8B6-A724FB723232}" destId="{D34F9B4F-F0BB-4DBD-A629-4425F7B362F5}" srcOrd="2" destOrd="0" parTransId="{14FC941C-0123-4EC8-89FE-861DBA245E45}" sibTransId="{D2EB8CCB-4402-4691-B28D-FFFE4A2A799E}"/>
    <dgm:cxn modelId="{C5C411D8-E439-4785-81E4-FB986E211DAE}" srcId="{90260600-D1D7-4D0A-A918-DE8793D98828}" destId="{86B5AAFB-B965-4000-8C77-84FB34C9FF7F}" srcOrd="2" destOrd="0" parTransId="{79D0FE50-1F5A-4326-B73B-EE3DB667CF71}" sibTransId="{E375607F-5FC5-4C37-AD84-55F7422936B8}"/>
    <dgm:cxn modelId="{2BB8BDF3-5393-4D3B-A582-4F4CB42318E8}" type="presOf" srcId="{EEF5DC33-5E30-49EF-A683-6C0E959487D4}" destId="{DEC47A84-C4BD-4797-A5F5-DC60992618BD}" srcOrd="0" destOrd="3" presId="urn:microsoft.com/office/officeart/2005/8/layout/vList2"/>
    <dgm:cxn modelId="{467222F5-E1EE-4B85-B2C5-028C716F0D8F}" srcId="{90260600-D1D7-4D0A-A918-DE8793D98828}" destId="{1DF4B150-C681-4399-A8B6-A724FB723232}" srcOrd="0" destOrd="0" parTransId="{F74D236E-9D44-49C7-9BC6-34903C88CD8A}" sibTransId="{B8E736D6-6A2D-4FE0-8DB1-E5FE54E4B504}"/>
    <dgm:cxn modelId="{ABF9647B-38B3-45B4-84F1-C781D1B52EB3}" type="presParOf" srcId="{31D37DBE-0330-4DF0-80F8-0ABDF0B7E1A6}" destId="{F28A750F-5A23-417B-8492-8E740F4481A9}" srcOrd="0" destOrd="0" presId="urn:microsoft.com/office/officeart/2005/8/layout/vList2"/>
    <dgm:cxn modelId="{15E8C385-79E0-4F0C-8446-21906E5B5311}" type="presParOf" srcId="{31D37DBE-0330-4DF0-80F8-0ABDF0B7E1A6}" destId="{DEC47A84-C4BD-4797-A5F5-DC60992618BD}" srcOrd="1" destOrd="0" presId="urn:microsoft.com/office/officeart/2005/8/layout/vList2"/>
    <dgm:cxn modelId="{3AA44493-A00D-44C7-A9B3-4BCEA07CC5F0}" type="presParOf" srcId="{31D37DBE-0330-4DF0-80F8-0ABDF0B7E1A6}" destId="{E38E2164-4C56-4DE1-BE26-ABCBCD4E98C1}" srcOrd="2" destOrd="0" presId="urn:microsoft.com/office/officeart/2005/8/layout/vList2"/>
    <dgm:cxn modelId="{294D1EE1-AB2D-4DEB-A952-DAC856FDBD3A}" type="presParOf" srcId="{31D37DBE-0330-4DF0-80F8-0ABDF0B7E1A6}" destId="{A9419F8E-719B-4AF3-B660-DC286D65AA1F}" srcOrd="3" destOrd="0" presId="urn:microsoft.com/office/officeart/2005/8/layout/vList2"/>
    <dgm:cxn modelId="{9DEFB91A-9C4F-49DB-8B91-C11C3BE97912}" type="presParOf" srcId="{31D37DBE-0330-4DF0-80F8-0ABDF0B7E1A6}" destId="{3C16CE98-8B4B-4203-B800-355CBFC5C785}" srcOrd="4" destOrd="0" presId="urn:microsoft.com/office/officeart/2005/8/layout/vList2"/>
    <dgm:cxn modelId="{E16318CF-6179-468A-A939-59E2DA7BE3C8}" type="presParOf" srcId="{31D37DBE-0330-4DF0-80F8-0ABDF0B7E1A6}" destId="{DC2090AB-7A1D-4855-B175-C6255380D060}"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B75B35-A98B-44D2-A9E2-0F6F8EAD155D}" type="doc">
      <dgm:prSet loTypeId="urn:microsoft.com/office/officeart/2009/3/layout/IncreasingArrowsProcess" loCatId="process" qsTypeId="urn:microsoft.com/office/officeart/2005/8/quickstyle/3d2" qsCatId="3D" csTypeId="urn:microsoft.com/office/officeart/2005/8/colors/accent1_2" csCatId="accent1" phldr="1"/>
      <dgm:spPr/>
      <dgm:t>
        <a:bodyPr/>
        <a:lstStyle/>
        <a:p>
          <a:endParaRPr lang="en-US"/>
        </a:p>
      </dgm:t>
    </dgm:pt>
    <dgm:pt modelId="{8E82179D-951D-4BCA-9C44-5E0C778BFE0F}">
      <dgm:prSet phldrT="[Text]"/>
      <dgm:spPr>
        <a:solidFill>
          <a:srgbClr val="663300"/>
        </a:solidFill>
        <a:ln>
          <a:solidFill>
            <a:srgbClr val="FFC000"/>
          </a:solidFill>
        </a:ln>
      </dgm:spPr>
      <dgm:t>
        <a:bodyPr/>
        <a:lstStyle/>
        <a:p>
          <a:r>
            <a:rPr lang="en-US" b="1" dirty="0">
              <a:solidFill>
                <a:srgbClr val="FFC000"/>
              </a:solidFill>
            </a:rPr>
            <a:t>Goals</a:t>
          </a:r>
        </a:p>
      </dgm:t>
    </dgm:pt>
    <dgm:pt modelId="{C7DAE385-91A1-49DA-B670-A108E75CEAD4}" type="parTrans" cxnId="{00B38336-C5B6-456E-B80F-4DFD2D230505}">
      <dgm:prSet/>
      <dgm:spPr/>
      <dgm:t>
        <a:bodyPr/>
        <a:lstStyle/>
        <a:p>
          <a:endParaRPr lang="en-US"/>
        </a:p>
      </dgm:t>
    </dgm:pt>
    <dgm:pt modelId="{DBA67400-E4E6-47AF-84F8-ECA563BC3313}" type="sibTrans" cxnId="{00B38336-C5B6-456E-B80F-4DFD2D230505}">
      <dgm:prSet/>
      <dgm:spPr/>
      <dgm:t>
        <a:bodyPr/>
        <a:lstStyle/>
        <a:p>
          <a:endParaRPr lang="en-US"/>
        </a:p>
      </dgm:t>
    </dgm:pt>
    <dgm:pt modelId="{CBB94B64-FFF9-42E0-BFCE-830E2364F2C2}">
      <dgm:prSet phldrT="[Text]"/>
      <dgm:spPr>
        <a:solidFill>
          <a:srgbClr val="FFC000"/>
        </a:solidFill>
      </dgm:spPr>
      <dgm:t>
        <a:bodyPr/>
        <a:lstStyle/>
        <a:p>
          <a:r>
            <a:rPr lang="en-US" b="0" i="0" dirty="0"/>
            <a:t>The Consensus Model supports the goals of the ANCC APRN certification process and will align the inter-relationships among licensure, accreditation, certification, and education to create a more uniform practice across the country. </a:t>
          </a:r>
          <a:endParaRPr lang="en-US" dirty="0"/>
        </a:p>
      </dgm:t>
    </dgm:pt>
    <dgm:pt modelId="{0099BCA1-CF27-4231-A3A0-64CC4772E3F1}" type="parTrans" cxnId="{27271B43-D058-46E8-9C7C-22997EB547C1}">
      <dgm:prSet/>
      <dgm:spPr/>
      <dgm:t>
        <a:bodyPr/>
        <a:lstStyle/>
        <a:p>
          <a:endParaRPr lang="en-US"/>
        </a:p>
      </dgm:t>
    </dgm:pt>
    <dgm:pt modelId="{B8CCC929-6B85-4929-BA43-9572F7058729}" type="sibTrans" cxnId="{27271B43-D058-46E8-9C7C-22997EB547C1}">
      <dgm:prSet/>
      <dgm:spPr/>
      <dgm:t>
        <a:bodyPr/>
        <a:lstStyle/>
        <a:p>
          <a:endParaRPr lang="en-US"/>
        </a:p>
      </dgm:t>
    </dgm:pt>
    <dgm:pt modelId="{FBD160D9-85D5-4D63-9F01-660039EB5748}">
      <dgm:prSet phldrT="[Text]"/>
      <dgm:spPr>
        <a:solidFill>
          <a:srgbClr val="663300"/>
        </a:solidFill>
        <a:ln>
          <a:solidFill>
            <a:srgbClr val="FFC000"/>
          </a:solidFill>
        </a:ln>
      </dgm:spPr>
      <dgm:t>
        <a:bodyPr/>
        <a:lstStyle/>
        <a:p>
          <a:r>
            <a:rPr lang="en-US" b="1" dirty="0">
              <a:solidFill>
                <a:srgbClr val="FFC000"/>
              </a:solidFill>
            </a:rPr>
            <a:t>Taking Charge</a:t>
          </a:r>
        </a:p>
      </dgm:t>
    </dgm:pt>
    <dgm:pt modelId="{6777DB26-F84C-4EAB-BDFE-DC287C3F1BCD}" type="parTrans" cxnId="{0128B9BF-1C84-45CF-A54F-11F01850B885}">
      <dgm:prSet/>
      <dgm:spPr/>
      <dgm:t>
        <a:bodyPr/>
        <a:lstStyle/>
        <a:p>
          <a:endParaRPr lang="en-US"/>
        </a:p>
      </dgm:t>
    </dgm:pt>
    <dgm:pt modelId="{BB4CED91-7DAF-4094-A070-10BE6577F93B}" type="sibTrans" cxnId="{0128B9BF-1C84-45CF-A54F-11F01850B885}">
      <dgm:prSet/>
      <dgm:spPr/>
      <dgm:t>
        <a:bodyPr/>
        <a:lstStyle/>
        <a:p>
          <a:endParaRPr lang="en-US"/>
        </a:p>
      </dgm:t>
    </dgm:pt>
    <dgm:pt modelId="{34D9ACF7-379D-469B-8A9C-19947A81F9E9}">
      <dgm:prSet phldrT="[Text]"/>
      <dgm:spPr>
        <a:solidFill>
          <a:srgbClr val="FFC000"/>
        </a:solidFill>
      </dgm:spPr>
      <dgm:t>
        <a:bodyPr/>
        <a:lstStyle/>
        <a:p>
          <a:r>
            <a:rPr lang="en-US" b="0" i="0" dirty="0"/>
            <a:t>ANCC is leading the way to ensure that certification bodies are involved in shaping this transformative model and guiding the implementation process. </a:t>
          </a:r>
          <a:endParaRPr lang="en-US" dirty="0"/>
        </a:p>
      </dgm:t>
    </dgm:pt>
    <dgm:pt modelId="{70E818AD-6258-4254-9FF5-7627637A7D5E}" type="parTrans" cxnId="{52C301D5-3E4A-410B-AE51-B3D9E4A20A8C}">
      <dgm:prSet/>
      <dgm:spPr/>
      <dgm:t>
        <a:bodyPr/>
        <a:lstStyle/>
        <a:p>
          <a:endParaRPr lang="en-US"/>
        </a:p>
      </dgm:t>
    </dgm:pt>
    <dgm:pt modelId="{132004C2-311F-4F01-9B51-9B5E86D7744C}" type="sibTrans" cxnId="{52C301D5-3E4A-410B-AE51-B3D9E4A20A8C}">
      <dgm:prSet/>
      <dgm:spPr/>
      <dgm:t>
        <a:bodyPr/>
        <a:lstStyle/>
        <a:p>
          <a:endParaRPr lang="en-US"/>
        </a:p>
      </dgm:t>
    </dgm:pt>
    <dgm:pt modelId="{467D46DF-E1A5-45C5-B4CB-1876A4C1CC1F}">
      <dgm:prSet phldrT="[Text]"/>
      <dgm:spPr>
        <a:solidFill>
          <a:srgbClr val="663300"/>
        </a:solidFill>
        <a:ln>
          <a:solidFill>
            <a:srgbClr val="FFC000"/>
          </a:solidFill>
        </a:ln>
      </dgm:spPr>
      <dgm:t>
        <a:bodyPr/>
        <a:lstStyle/>
        <a:p>
          <a:r>
            <a:rPr lang="en-US" b="1" dirty="0">
              <a:solidFill>
                <a:srgbClr val="FFC000"/>
              </a:solidFill>
            </a:rPr>
            <a:t>FAQs</a:t>
          </a:r>
        </a:p>
      </dgm:t>
    </dgm:pt>
    <dgm:pt modelId="{F557A0A6-40D8-4114-8E00-A3AE92609C0B}" type="parTrans" cxnId="{B942B68D-DC5A-4E55-9044-B6367EFE3FDA}">
      <dgm:prSet/>
      <dgm:spPr/>
      <dgm:t>
        <a:bodyPr/>
        <a:lstStyle/>
        <a:p>
          <a:endParaRPr lang="en-US"/>
        </a:p>
      </dgm:t>
    </dgm:pt>
    <dgm:pt modelId="{E0F728A7-5E2E-4FF9-879C-7FC0228E0630}" type="sibTrans" cxnId="{B942B68D-DC5A-4E55-9044-B6367EFE3FDA}">
      <dgm:prSet/>
      <dgm:spPr/>
      <dgm:t>
        <a:bodyPr/>
        <a:lstStyle/>
        <a:p>
          <a:endParaRPr lang="en-US"/>
        </a:p>
      </dgm:t>
    </dgm:pt>
    <dgm:pt modelId="{72CED889-F29C-4F76-BD8A-1F53668E0F6A}">
      <dgm:prSet phldrT="[Text]"/>
      <dgm:spPr>
        <a:solidFill>
          <a:srgbClr val="FFC000"/>
        </a:solidFill>
      </dgm:spPr>
      <dgm:t>
        <a:bodyPr/>
        <a:lstStyle/>
        <a:p>
          <a:r>
            <a:rPr lang="en-US" b="0" i="0" dirty="0"/>
            <a:t>ANCC looks forward to the progress and opportunities the consensus model will provide for the profession, APRNs, and patients. </a:t>
          </a:r>
          <a:r>
            <a:rPr lang="en-US" dirty="0"/>
            <a:t>For additional information, please visit the </a:t>
          </a:r>
          <a:r>
            <a:rPr lang="en-US" dirty="0">
              <a:hlinkClick xmlns:r="http://schemas.openxmlformats.org/officeDocument/2006/relationships" r:id="rId1"/>
            </a:rPr>
            <a:t>FAQs</a:t>
          </a:r>
          <a:r>
            <a:rPr lang="en-US" dirty="0"/>
            <a:t> page. </a:t>
          </a:r>
        </a:p>
      </dgm:t>
    </dgm:pt>
    <dgm:pt modelId="{7A434424-2AA7-47A4-9ED2-E590DEBC9854}" type="parTrans" cxnId="{1ED210E7-8A9E-47EB-AC56-6641E2116843}">
      <dgm:prSet/>
      <dgm:spPr/>
      <dgm:t>
        <a:bodyPr/>
        <a:lstStyle/>
        <a:p>
          <a:endParaRPr lang="en-US"/>
        </a:p>
      </dgm:t>
    </dgm:pt>
    <dgm:pt modelId="{2C3427C9-6912-4F1D-BBCD-714A685D8A4A}" type="sibTrans" cxnId="{1ED210E7-8A9E-47EB-AC56-6641E2116843}">
      <dgm:prSet/>
      <dgm:spPr/>
      <dgm:t>
        <a:bodyPr/>
        <a:lstStyle/>
        <a:p>
          <a:endParaRPr lang="en-US"/>
        </a:p>
      </dgm:t>
    </dgm:pt>
    <dgm:pt modelId="{622F8CB6-BC32-4FD6-BF80-886BABF9B610}" type="pres">
      <dgm:prSet presAssocID="{9BB75B35-A98B-44D2-A9E2-0F6F8EAD155D}" presName="Name0" presStyleCnt="0">
        <dgm:presLayoutVars>
          <dgm:chMax val="5"/>
          <dgm:chPref val="5"/>
          <dgm:dir/>
          <dgm:animLvl val="lvl"/>
        </dgm:presLayoutVars>
      </dgm:prSet>
      <dgm:spPr/>
    </dgm:pt>
    <dgm:pt modelId="{A7DE0CC3-4942-407E-9921-16B4CF49A28E}" type="pres">
      <dgm:prSet presAssocID="{8E82179D-951D-4BCA-9C44-5E0C778BFE0F}" presName="parentText1" presStyleLbl="node1" presStyleIdx="0" presStyleCnt="3">
        <dgm:presLayoutVars>
          <dgm:chMax/>
          <dgm:chPref val="3"/>
          <dgm:bulletEnabled val="1"/>
        </dgm:presLayoutVars>
      </dgm:prSet>
      <dgm:spPr/>
    </dgm:pt>
    <dgm:pt modelId="{210C05A2-ECB4-4D32-8099-C16BE9927711}" type="pres">
      <dgm:prSet presAssocID="{8E82179D-951D-4BCA-9C44-5E0C778BFE0F}" presName="childText1" presStyleLbl="solidAlignAcc1" presStyleIdx="0" presStyleCnt="3">
        <dgm:presLayoutVars>
          <dgm:chMax val="0"/>
          <dgm:chPref val="0"/>
          <dgm:bulletEnabled val="1"/>
        </dgm:presLayoutVars>
      </dgm:prSet>
      <dgm:spPr/>
    </dgm:pt>
    <dgm:pt modelId="{3C4701B7-177C-40A5-8430-FA4BF909F6A3}" type="pres">
      <dgm:prSet presAssocID="{FBD160D9-85D5-4D63-9F01-660039EB5748}" presName="parentText2" presStyleLbl="node1" presStyleIdx="1" presStyleCnt="3">
        <dgm:presLayoutVars>
          <dgm:chMax/>
          <dgm:chPref val="3"/>
          <dgm:bulletEnabled val="1"/>
        </dgm:presLayoutVars>
      </dgm:prSet>
      <dgm:spPr/>
    </dgm:pt>
    <dgm:pt modelId="{8101AACE-BD30-41F6-A072-B8B280D0BB73}" type="pres">
      <dgm:prSet presAssocID="{FBD160D9-85D5-4D63-9F01-660039EB5748}" presName="childText2" presStyleLbl="solidAlignAcc1" presStyleIdx="1" presStyleCnt="3">
        <dgm:presLayoutVars>
          <dgm:chMax val="0"/>
          <dgm:chPref val="0"/>
          <dgm:bulletEnabled val="1"/>
        </dgm:presLayoutVars>
      </dgm:prSet>
      <dgm:spPr/>
    </dgm:pt>
    <dgm:pt modelId="{E106DE00-7067-4816-B697-32A1EA38A16C}" type="pres">
      <dgm:prSet presAssocID="{467D46DF-E1A5-45C5-B4CB-1876A4C1CC1F}" presName="parentText3" presStyleLbl="node1" presStyleIdx="2" presStyleCnt="3">
        <dgm:presLayoutVars>
          <dgm:chMax/>
          <dgm:chPref val="3"/>
          <dgm:bulletEnabled val="1"/>
        </dgm:presLayoutVars>
      </dgm:prSet>
      <dgm:spPr/>
    </dgm:pt>
    <dgm:pt modelId="{C65930D1-3882-4E92-9BFC-B108141E6A0B}" type="pres">
      <dgm:prSet presAssocID="{467D46DF-E1A5-45C5-B4CB-1876A4C1CC1F}" presName="childText3" presStyleLbl="solidAlignAcc1" presStyleIdx="2" presStyleCnt="3">
        <dgm:presLayoutVars>
          <dgm:chMax val="0"/>
          <dgm:chPref val="0"/>
          <dgm:bulletEnabled val="1"/>
        </dgm:presLayoutVars>
      </dgm:prSet>
      <dgm:spPr/>
    </dgm:pt>
  </dgm:ptLst>
  <dgm:cxnLst>
    <dgm:cxn modelId="{81225232-5D49-4B28-812D-543651B8B358}" type="presOf" srcId="{9BB75B35-A98B-44D2-A9E2-0F6F8EAD155D}" destId="{622F8CB6-BC32-4FD6-BF80-886BABF9B610}" srcOrd="0" destOrd="0" presId="urn:microsoft.com/office/officeart/2009/3/layout/IncreasingArrowsProcess"/>
    <dgm:cxn modelId="{00B38336-C5B6-456E-B80F-4DFD2D230505}" srcId="{9BB75B35-A98B-44D2-A9E2-0F6F8EAD155D}" destId="{8E82179D-951D-4BCA-9C44-5E0C778BFE0F}" srcOrd="0" destOrd="0" parTransId="{C7DAE385-91A1-49DA-B670-A108E75CEAD4}" sibTransId="{DBA67400-E4E6-47AF-84F8-ECA563BC3313}"/>
    <dgm:cxn modelId="{27271B43-D058-46E8-9C7C-22997EB547C1}" srcId="{8E82179D-951D-4BCA-9C44-5E0C778BFE0F}" destId="{CBB94B64-FFF9-42E0-BFCE-830E2364F2C2}" srcOrd="0" destOrd="0" parTransId="{0099BCA1-CF27-4231-A3A0-64CC4772E3F1}" sibTransId="{B8CCC929-6B85-4929-BA43-9572F7058729}"/>
    <dgm:cxn modelId="{93CC5844-E6D7-49A2-B748-D0EE87F836CB}" type="presOf" srcId="{34D9ACF7-379D-469B-8A9C-19947A81F9E9}" destId="{8101AACE-BD30-41F6-A072-B8B280D0BB73}" srcOrd="0" destOrd="0" presId="urn:microsoft.com/office/officeart/2009/3/layout/IncreasingArrowsProcess"/>
    <dgm:cxn modelId="{0BF8B064-870D-43E1-BD44-CC8398FBB596}" type="presOf" srcId="{FBD160D9-85D5-4D63-9F01-660039EB5748}" destId="{3C4701B7-177C-40A5-8430-FA4BF909F6A3}" srcOrd="0" destOrd="0" presId="urn:microsoft.com/office/officeart/2009/3/layout/IncreasingArrowsProcess"/>
    <dgm:cxn modelId="{0AEF8254-6127-463E-AEA2-15BCBB2350A9}" type="presOf" srcId="{72CED889-F29C-4F76-BD8A-1F53668E0F6A}" destId="{C65930D1-3882-4E92-9BFC-B108141E6A0B}" srcOrd="0" destOrd="0" presId="urn:microsoft.com/office/officeart/2009/3/layout/IncreasingArrowsProcess"/>
    <dgm:cxn modelId="{2562C883-2914-4A1A-A0BF-F20C3ADD6991}" type="presOf" srcId="{8E82179D-951D-4BCA-9C44-5E0C778BFE0F}" destId="{A7DE0CC3-4942-407E-9921-16B4CF49A28E}" srcOrd="0" destOrd="0" presId="urn:microsoft.com/office/officeart/2009/3/layout/IncreasingArrowsProcess"/>
    <dgm:cxn modelId="{B942B68D-DC5A-4E55-9044-B6367EFE3FDA}" srcId="{9BB75B35-A98B-44D2-A9E2-0F6F8EAD155D}" destId="{467D46DF-E1A5-45C5-B4CB-1876A4C1CC1F}" srcOrd="2" destOrd="0" parTransId="{F557A0A6-40D8-4114-8E00-A3AE92609C0B}" sibTransId="{E0F728A7-5E2E-4FF9-879C-7FC0228E0630}"/>
    <dgm:cxn modelId="{784716BA-3DBF-4EE9-9534-0B9DF9E5190D}" type="presOf" srcId="{CBB94B64-FFF9-42E0-BFCE-830E2364F2C2}" destId="{210C05A2-ECB4-4D32-8099-C16BE9927711}" srcOrd="0" destOrd="0" presId="urn:microsoft.com/office/officeart/2009/3/layout/IncreasingArrowsProcess"/>
    <dgm:cxn modelId="{0128B9BF-1C84-45CF-A54F-11F01850B885}" srcId="{9BB75B35-A98B-44D2-A9E2-0F6F8EAD155D}" destId="{FBD160D9-85D5-4D63-9F01-660039EB5748}" srcOrd="1" destOrd="0" parTransId="{6777DB26-F84C-4EAB-BDFE-DC287C3F1BCD}" sibTransId="{BB4CED91-7DAF-4094-A070-10BE6577F93B}"/>
    <dgm:cxn modelId="{52C301D5-3E4A-410B-AE51-B3D9E4A20A8C}" srcId="{FBD160D9-85D5-4D63-9F01-660039EB5748}" destId="{34D9ACF7-379D-469B-8A9C-19947A81F9E9}" srcOrd="0" destOrd="0" parTransId="{70E818AD-6258-4254-9FF5-7627637A7D5E}" sibTransId="{132004C2-311F-4F01-9B51-9B5E86D7744C}"/>
    <dgm:cxn modelId="{474E1DD9-3DEF-488D-BFD9-37856A480730}" type="presOf" srcId="{467D46DF-E1A5-45C5-B4CB-1876A4C1CC1F}" destId="{E106DE00-7067-4816-B697-32A1EA38A16C}" srcOrd="0" destOrd="0" presId="urn:microsoft.com/office/officeart/2009/3/layout/IncreasingArrowsProcess"/>
    <dgm:cxn modelId="{1ED210E7-8A9E-47EB-AC56-6641E2116843}" srcId="{467D46DF-E1A5-45C5-B4CB-1876A4C1CC1F}" destId="{72CED889-F29C-4F76-BD8A-1F53668E0F6A}" srcOrd="0" destOrd="0" parTransId="{7A434424-2AA7-47A4-9ED2-E590DEBC9854}" sibTransId="{2C3427C9-6912-4F1D-BBCD-714A685D8A4A}"/>
    <dgm:cxn modelId="{DCFB4372-CF72-48CB-9F55-9D653643D783}" type="presParOf" srcId="{622F8CB6-BC32-4FD6-BF80-886BABF9B610}" destId="{A7DE0CC3-4942-407E-9921-16B4CF49A28E}" srcOrd="0" destOrd="0" presId="urn:microsoft.com/office/officeart/2009/3/layout/IncreasingArrowsProcess"/>
    <dgm:cxn modelId="{3B8479E0-14A1-429A-AEA7-0FAA5AC24483}" type="presParOf" srcId="{622F8CB6-BC32-4FD6-BF80-886BABF9B610}" destId="{210C05A2-ECB4-4D32-8099-C16BE9927711}" srcOrd="1" destOrd="0" presId="urn:microsoft.com/office/officeart/2009/3/layout/IncreasingArrowsProcess"/>
    <dgm:cxn modelId="{CFE7D5D4-B78C-49FD-8841-940A287AA67C}" type="presParOf" srcId="{622F8CB6-BC32-4FD6-BF80-886BABF9B610}" destId="{3C4701B7-177C-40A5-8430-FA4BF909F6A3}" srcOrd="2" destOrd="0" presId="urn:microsoft.com/office/officeart/2009/3/layout/IncreasingArrowsProcess"/>
    <dgm:cxn modelId="{DAB4ECDA-8128-4E61-AB03-F6F5FF0CD921}" type="presParOf" srcId="{622F8CB6-BC32-4FD6-BF80-886BABF9B610}" destId="{8101AACE-BD30-41F6-A072-B8B280D0BB73}" srcOrd="3" destOrd="0" presId="urn:microsoft.com/office/officeart/2009/3/layout/IncreasingArrowsProcess"/>
    <dgm:cxn modelId="{7FC4C68B-B5CB-472D-9C94-6807293DEC9C}" type="presParOf" srcId="{622F8CB6-BC32-4FD6-BF80-886BABF9B610}" destId="{E106DE00-7067-4816-B697-32A1EA38A16C}" srcOrd="4" destOrd="0" presId="urn:microsoft.com/office/officeart/2009/3/layout/IncreasingArrowsProcess"/>
    <dgm:cxn modelId="{A3C50BEF-FD75-49C0-A242-7F2E5FFC98DD}" type="presParOf" srcId="{622F8CB6-BC32-4FD6-BF80-886BABF9B610}" destId="{C65930D1-3882-4E92-9BFC-B108141E6A0B}"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2335D3-3AED-4F4F-A8FB-0DAC12A36BE5}" type="doc">
      <dgm:prSet loTypeId="urn:microsoft.com/office/officeart/2005/8/layout/hierarchy3" loCatId="list" qsTypeId="urn:microsoft.com/office/officeart/2005/8/quickstyle/3d2" qsCatId="3D" csTypeId="urn:microsoft.com/office/officeart/2005/8/colors/accent1_2" csCatId="accent1" phldr="1"/>
      <dgm:spPr/>
      <dgm:t>
        <a:bodyPr/>
        <a:lstStyle/>
        <a:p>
          <a:endParaRPr lang="en-US"/>
        </a:p>
      </dgm:t>
    </dgm:pt>
    <dgm:pt modelId="{BD4DBFCE-4119-4B29-BCDC-F0CDA4818AE0}">
      <dgm:prSet phldrT="[Text]"/>
      <dgm:spPr>
        <a:solidFill>
          <a:srgbClr val="FAA61A"/>
        </a:solidFill>
      </dgm:spPr>
      <dgm:t>
        <a:bodyPr/>
        <a:lstStyle/>
        <a:p>
          <a:r>
            <a:rPr lang="en-US" dirty="0">
              <a:solidFill>
                <a:srgbClr val="663300"/>
              </a:solidFill>
            </a:rPr>
            <a:t>ANCC's internationally renowned credentialing programs certify and recognize individual nurses in specialty practice areas. The program recognizes healthcare organizations that promote nursing excellence and quality patient outcomes, while providing safe, positive work environments.  Take advantage of becoming ANCC Certified. Learn about the application process and the benefits:</a:t>
          </a:r>
        </a:p>
      </dgm:t>
    </dgm:pt>
    <dgm:pt modelId="{C6B0B2FB-DBE3-4658-8EF1-9A595895FDBA}" type="parTrans" cxnId="{E29C4CD0-4E95-49A4-A841-9631E78A50A1}">
      <dgm:prSet/>
      <dgm:spPr/>
      <dgm:t>
        <a:bodyPr/>
        <a:lstStyle/>
        <a:p>
          <a:endParaRPr lang="en-US"/>
        </a:p>
      </dgm:t>
    </dgm:pt>
    <dgm:pt modelId="{58C5E319-7933-4524-9732-A7B6E97831E7}" type="sibTrans" cxnId="{E29C4CD0-4E95-49A4-A841-9631E78A50A1}">
      <dgm:prSet/>
      <dgm:spPr/>
      <dgm:t>
        <a:bodyPr/>
        <a:lstStyle/>
        <a:p>
          <a:endParaRPr lang="en-US"/>
        </a:p>
      </dgm:t>
    </dgm:pt>
    <dgm:pt modelId="{FCF89DBB-53BD-4795-A3FD-95FFF64879AE}">
      <dgm:prSet phldrT="[Text]" custT="1"/>
      <dgm:spPr>
        <a:solidFill>
          <a:srgbClr val="C8A616">
            <a:alpha val="90000"/>
          </a:srgbClr>
        </a:solidFill>
        <a:ln>
          <a:noFill/>
        </a:ln>
      </dgm:spPr>
      <dgm:t>
        <a:bodyPr/>
        <a:lstStyle/>
        <a:p>
          <a:r>
            <a:rPr lang="en-US" sz="1400" dirty="0">
              <a:solidFill>
                <a:srgbClr val="663300"/>
              </a:solidFill>
            </a:rPr>
            <a:t>Licensure</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AAF41A2-E619-418D-B61E-493762EBD4D3}" type="parTrans" cxnId="{B7615E66-62B2-4EAA-A069-F22182083EB4}">
      <dgm:prSet/>
      <dgm:spPr>
        <a:ln>
          <a:solidFill>
            <a:srgbClr val="663300"/>
          </a:solidFill>
        </a:ln>
      </dgm:spPr>
      <dgm:t>
        <a:bodyPr/>
        <a:lstStyle/>
        <a:p>
          <a:endParaRPr lang="en-US"/>
        </a:p>
      </dgm:t>
    </dgm:pt>
    <dgm:pt modelId="{B4E232C9-7682-4E93-B2B5-3734AC0AB92A}" type="sibTrans" cxnId="{B7615E66-62B2-4EAA-A069-F22182083EB4}">
      <dgm:prSet/>
      <dgm:spPr/>
      <dgm:t>
        <a:bodyPr/>
        <a:lstStyle/>
        <a:p>
          <a:endParaRPr lang="en-US"/>
        </a:p>
      </dgm:t>
    </dgm:pt>
    <dgm:pt modelId="{55C3162D-A96B-4627-8E85-974A428E6D08}">
      <dgm:prSet phldrT="[Text]" custT="1"/>
      <dgm:spPr>
        <a:solidFill>
          <a:srgbClr val="C8A616">
            <a:alpha val="90000"/>
          </a:srgbClr>
        </a:solidFill>
        <a:ln>
          <a:noFill/>
        </a:ln>
      </dgm:spPr>
      <dgm:t>
        <a:bodyPr/>
        <a:lstStyle/>
        <a:p>
          <a:r>
            <a:rPr lang="en-US" sz="1400" dirty="0">
              <a:solidFill>
                <a:srgbClr val="663300"/>
              </a:solidFill>
            </a:rPr>
            <a:t>About Certification Renewal</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58E9D7B-C62C-474B-997D-E16DBED1221B}" type="parTrans" cxnId="{0F69AAA5-38A1-414F-8E99-21773E80E4DB}">
      <dgm:prSet/>
      <dgm:spPr>
        <a:ln>
          <a:solidFill>
            <a:srgbClr val="663300"/>
          </a:solidFill>
        </a:ln>
      </dgm:spPr>
      <dgm:t>
        <a:bodyPr/>
        <a:lstStyle/>
        <a:p>
          <a:endParaRPr lang="en-US"/>
        </a:p>
      </dgm:t>
    </dgm:pt>
    <dgm:pt modelId="{CF983E12-AAC0-4783-AB6B-297FA9479F61}" type="sibTrans" cxnId="{0F69AAA5-38A1-414F-8E99-21773E80E4DB}">
      <dgm:prSet/>
      <dgm:spPr/>
      <dgm:t>
        <a:bodyPr/>
        <a:lstStyle/>
        <a:p>
          <a:endParaRPr lang="en-US"/>
        </a:p>
      </dgm:t>
    </dgm:pt>
    <dgm:pt modelId="{480AD4A1-1015-458B-B0B5-8CDAF8A5DAAA}">
      <dgm:prSet phldrT="[Text]" custT="1"/>
      <dgm:spPr>
        <a:solidFill>
          <a:srgbClr val="C8A616">
            <a:alpha val="90000"/>
          </a:srgbClr>
        </a:solidFill>
        <a:ln>
          <a:noFill/>
        </a:ln>
      </dgm:spPr>
      <dgm:t>
        <a:bodyPr/>
        <a:lstStyle/>
        <a:p>
          <a:r>
            <a:rPr lang="en-US" sz="1400" dirty="0">
              <a:solidFill>
                <a:srgbClr val="663300"/>
              </a:solidFill>
            </a:rPr>
            <a:t>Benefits of Becoming ANCC Certified </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3B9711A-6417-497D-990B-1B6451E34423}" type="parTrans" cxnId="{F52AAA46-1223-4114-8E0F-F7F72D0730F5}">
      <dgm:prSet/>
      <dgm:spPr>
        <a:ln>
          <a:solidFill>
            <a:srgbClr val="663300"/>
          </a:solidFill>
        </a:ln>
      </dgm:spPr>
      <dgm:t>
        <a:bodyPr/>
        <a:lstStyle/>
        <a:p>
          <a:endParaRPr lang="en-US"/>
        </a:p>
      </dgm:t>
    </dgm:pt>
    <dgm:pt modelId="{70B10A7F-8355-41F0-B2C3-B5928A38465A}" type="sibTrans" cxnId="{F52AAA46-1223-4114-8E0F-F7F72D0730F5}">
      <dgm:prSet/>
      <dgm:spPr/>
      <dgm:t>
        <a:bodyPr/>
        <a:lstStyle/>
        <a:p>
          <a:endParaRPr lang="en-US"/>
        </a:p>
      </dgm:t>
    </dgm:pt>
    <dgm:pt modelId="{6C598A02-CB6D-47BE-BAFB-0429D148B8DD}">
      <dgm:prSet phldrT="[Text]" custT="1"/>
      <dgm:spPr>
        <a:solidFill>
          <a:srgbClr val="C8A616">
            <a:alpha val="90000"/>
          </a:srgbClr>
        </a:solidFill>
        <a:ln>
          <a:noFill/>
        </a:ln>
      </dgm:spPr>
      <dgm:t>
        <a:bodyPr/>
        <a:lstStyle/>
        <a:p>
          <a:r>
            <a:rPr lang="en-US" sz="1400" dirty="0">
              <a:solidFill>
                <a:srgbClr val="663300"/>
              </a:solidFill>
            </a:rPr>
            <a:t>Why Become ANCC Certified?</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57A27D3-1ED5-4C1E-AE7A-349AD7A4C4EA}" type="parTrans" cxnId="{403F96A7-B543-434E-8E41-326784563E2D}">
      <dgm:prSet/>
      <dgm:spPr>
        <a:ln>
          <a:solidFill>
            <a:srgbClr val="663300"/>
          </a:solidFill>
        </a:ln>
      </dgm:spPr>
      <dgm:t>
        <a:bodyPr/>
        <a:lstStyle/>
        <a:p>
          <a:endParaRPr lang="en-US"/>
        </a:p>
      </dgm:t>
    </dgm:pt>
    <dgm:pt modelId="{FF37E967-B605-4EBC-955C-09D2002911A5}" type="sibTrans" cxnId="{403F96A7-B543-434E-8E41-326784563E2D}">
      <dgm:prSet/>
      <dgm:spPr/>
      <dgm:t>
        <a:bodyPr/>
        <a:lstStyle/>
        <a:p>
          <a:endParaRPr lang="en-US"/>
        </a:p>
      </dgm:t>
    </dgm:pt>
    <dgm:pt modelId="{BD8B0E4C-F72F-42DC-BA3E-9EC782C00E63}">
      <dgm:prSet phldrT="[Text]" custT="1"/>
      <dgm:spPr>
        <a:solidFill>
          <a:srgbClr val="C8A616">
            <a:alpha val="90000"/>
          </a:srgbClr>
        </a:solidFill>
        <a:ln>
          <a:noFill/>
        </a:ln>
      </dgm:spPr>
      <dgm:t>
        <a:bodyPr/>
        <a:lstStyle/>
        <a:p>
          <a:r>
            <a:rPr lang="en-US" sz="1400" dirty="0">
              <a:solidFill>
                <a:srgbClr val="663300"/>
              </a:solidFill>
            </a:rPr>
            <a:t>Steps for Students to Renew</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60B62D62-CE79-4BA4-821B-0C446DEE9F8E}" type="parTrans" cxnId="{21619B33-0CCE-44FF-AC7C-87EEC4C26885}">
      <dgm:prSet/>
      <dgm:spPr>
        <a:ln>
          <a:solidFill>
            <a:srgbClr val="663300"/>
          </a:solidFill>
        </a:ln>
      </dgm:spPr>
      <dgm:t>
        <a:bodyPr/>
        <a:lstStyle/>
        <a:p>
          <a:endParaRPr lang="en-US"/>
        </a:p>
      </dgm:t>
    </dgm:pt>
    <dgm:pt modelId="{191B2C07-0CDF-4FE4-A9A7-84351CB09776}" type="sibTrans" cxnId="{21619B33-0CCE-44FF-AC7C-87EEC4C26885}">
      <dgm:prSet/>
      <dgm:spPr/>
      <dgm:t>
        <a:bodyPr/>
        <a:lstStyle/>
        <a:p>
          <a:endParaRPr lang="en-US"/>
        </a:p>
      </dgm:t>
    </dgm:pt>
    <dgm:pt modelId="{BB4734F9-5C62-4BE0-BF19-86E9762121DF}">
      <dgm:prSet phldrT="[Text]"/>
      <dgm:spPr>
        <a:solidFill>
          <a:srgbClr val="C8A616">
            <a:alpha val="90000"/>
          </a:srgbClr>
        </a:solidFill>
        <a:ln>
          <a:noFill/>
        </a:ln>
      </dgm:spPr>
      <dgm:t>
        <a:bodyPr/>
        <a:lstStyle/>
        <a:p>
          <a:r>
            <a:rPr lang="en-US" dirty="0">
              <a:solidFill>
                <a:srgbClr val="663300"/>
              </a:solidFill>
            </a:rPr>
            <a:t>Steps for Students to Apply</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5359D205-E4D6-42C5-9BBD-2A58C35C1EE2}" type="parTrans" cxnId="{F923A59A-47B1-4C6D-BD00-A853EBEDF3BF}">
      <dgm:prSet/>
      <dgm:spPr>
        <a:ln>
          <a:solidFill>
            <a:srgbClr val="663300"/>
          </a:solidFill>
        </a:ln>
      </dgm:spPr>
      <dgm:t>
        <a:bodyPr/>
        <a:lstStyle/>
        <a:p>
          <a:endParaRPr lang="en-US"/>
        </a:p>
      </dgm:t>
    </dgm:pt>
    <dgm:pt modelId="{5DC45965-7118-4146-897D-FF04A240CE68}" type="sibTrans" cxnId="{F923A59A-47B1-4C6D-BD00-A853EBEDF3BF}">
      <dgm:prSet/>
      <dgm:spPr/>
      <dgm:t>
        <a:bodyPr/>
        <a:lstStyle/>
        <a:p>
          <a:endParaRPr lang="en-US"/>
        </a:p>
      </dgm:t>
    </dgm:pt>
    <dgm:pt modelId="{F12F8708-AD2A-41CE-9757-3210B0209C5C}" type="pres">
      <dgm:prSet presAssocID="{182335D3-3AED-4F4F-A8FB-0DAC12A36BE5}" presName="diagram" presStyleCnt="0">
        <dgm:presLayoutVars>
          <dgm:chPref val="1"/>
          <dgm:dir/>
          <dgm:animOne val="branch"/>
          <dgm:animLvl val="lvl"/>
          <dgm:resizeHandles/>
        </dgm:presLayoutVars>
      </dgm:prSet>
      <dgm:spPr/>
    </dgm:pt>
    <dgm:pt modelId="{BD842810-DBF0-40F3-A0E4-E745E9E2B3D9}" type="pres">
      <dgm:prSet presAssocID="{BD4DBFCE-4119-4B29-BCDC-F0CDA4818AE0}" presName="root" presStyleCnt="0"/>
      <dgm:spPr/>
    </dgm:pt>
    <dgm:pt modelId="{20FF2021-D3ED-4F76-B09E-7EE3BB22D7BC}" type="pres">
      <dgm:prSet presAssocID="{BD4DBFCE-4119-4B29-BCDC-F0CDA4818AE0}" presName="rootComposite" presStyleCnt="0"/>
      <dgm:spPr/>
    </dgm:pt>
    <dgm:pt modelId="{EE32CDE2-C085-4035-9B8E-1A9DFEB9F453}" type="pres">
      <dgm:prSet presAssocID="{BD4DBFCE-4119-4B29-BCDC-F0CDA4818AE0}" presName="rootText" presStyleLbl="node1" presStyleIdx="0" presStyleCnt="1" custScaleX="280306" custScaleY="250469" custLinFactNeighborX="23203" custLinFactNeighborY="3029"/>
      <dgm:spPr/>
    </dgm:pt>
    <dgm:pt modelId="{D9BFC1FB-2DC7-439D-A022-7CDB5CDBCB77}" type="pres">
      <dgm:prSet presAssocID="{BD4DBFCE-4119-4B29-BCDC-F0CDA4818AE0}" presName="rootConnector" presStyleLbl="node1" presStyleIdx="0" presStyleCnt="1"/>
      <dgm:spPr/>
    </dgm:pt>
    <dgm:pt modelId="{C25CFF97-C6C0-48B2-A17B-6D74D6EBD749}" type="pres">
      <dgm:prSet presAssocID="{BD4DBFCE-4119-4B29-BCDC-F0CDA4818AE0}" presName="childShape" presStyleCnt="0"/>
      <dgm:spPr/>
    </dgm:pt>
    <dgm:pt modelId="{F39C9064-51FD-4999-958B-CFEA2249F0E6}" type="pres">
      <dgm:prSet presAssocID="{4AAF41A2-E619-418D-B61E-493762EBD4D3}" presName="Name13" presStyleLbl="parChTrans1D2" presStyleIdx="0" presStyleCnt="6"/>
      <dgm:spPr/>
    </dgm:pt>
    <dgm:pt modelId="{515866B8-79A1-463E-A055-6ACBA8F85D08}" type="pres">
      <dgm:prSet presAssocID="{FCF89DBB-53BD-4795-A3FD-95FFF64879AE}" presName="childText" presStyleLbl="bgAcc1" presStyleIdx="0" presStyleCnt="6" custScaleX="352024" custScaleY="39574">
        <dgm:presLayoutVars>
          <dgm:bulletEnabled val="1"/>
        </dgm:presLayoutVars>
      </dgm:prSet>
      <dgm:spPr/>
    </dgm:pt>
    <dgm:pt modelId="{C304A12C-DD7A-4930-8D71-14395DE0C127}" type="pres">
      <dgm:prSet presAssocID="{5359D205-E4D6-42C5-9BBD-2A58C35C1EE2}" presName="Name13" presStyleLbl="parChTrans1D2" presStyleIdx="1" presStyleCnt="6"/>
      <dgm:spPr/>
    </dgm:pt>
    <dgm:pt modelId="{6F6C7D63-6BFE-4E89-8EAF-E237F9312076}" type="pres">
      <dgm:prSet presAssocID="{BB4734F9-5C62-4BE0-BF19-86E9762121DF}" presName="childText" presStyleLbl="bgAcc1" presStyleIdx="1" presStyleCnt="6" custScaleX="352024" custScaleY="39574">
        <dgm:presLayoutVars>
          <dgm:bulletEnabled val="1"/>
        </dgm:presLayoutVars>
      </dgm:prSet>
      <dgm:spPr/>
    </dgm:pt>
    <dgm:pt modelId="{44700DE9-337C-418F-B838-5E91F5FEA929}" type="pres">
      <dgm:prSet presAssocID="{60B62D62-CE79-4BA4-821B-0C446DEE9F8E}" presName="Name13" presStyleLbl="parChTrans1D2" presStyleIdx="2" presStyleCnt="6"/>
      <dgm:spPr/>
    </dgm:pt>
    <dgm:pt modelId="{416FD76B-C889-427A-B783-103BA92496A0}" type="pres">
      <dgm:prSet presAssocID="{BD8B0E4C-F72F-42DC-BA3E-9EC782C00E63}" presName="childText" presStyleLbl="bgAcc1" presStyleIdx="2" presStyleCnt="6" custScaleX="352024" custScaleY="39574">
        <dgm:presLayoutVars>
          <dgm:bulletEnabled val="1"/>
        </dgm:presLayoutVars>
      </dgm:prSet>
      <dgm:spPr/>
    </dgm:pt>
    <dgm:pt modelId="{48184452-9AE4-4B3F-AB0E-6DC284398344}" type="pres">
      <dgm:prSet presAssocID="{A58E9D7B-C62C-474B-997D-E16DBED1221B}" presName="Name13" presStyleLbl="parChTrans1D2" presStyleIdx="3" presStyleCnt="6"/>
      <dgm:spPr/>
    </dgm:pt>
    <dgm:pt modelId="{CDDFE3C4-84D1-42A1-B8AD-CE0751FC1149}" type="pres">
      <dgm:prSet presAssocID="{55C3162D-A96B-4627-8E85-974A428E6D08}" presName="childText" presStyleLbl="bgAcc1" presStyleIdx="3" presStyleCnt="6" custScaleX="352024" custScaleY="38292">
        <dgm:presLayoutVars>
          <dgm:bulletEnabled val="1"/>
        </dgm:presLayoutVars>
      </dgm:prSet>
      <dgm:spPr/>
    </dgm:pt>
    <dgm:pt modelId="{1B351539-97AE-4A7A-991E-9E298AFC2223}" type="pres">
      <dgm:prSet presAssocID="{557A27D3-1ED5-4C1E-AE7A-349AD7A4C4EA}" presName="Name13" presStyleLbl="parChTrans1D2" presStyleIdx="4" presStyleCnt="6"/>
      <dgm:spPr/>
    </dgm:pt>
    <dgm:pt modelId="{D86E05E5-0ECC-44B2-8ABF-AF207CDDE339}" type="pres">
      <dgm:prSet presAssocID="{6C598A02-CB6D-47BE-BAFB-0429D148B8DD}" presName="childText" presStyleLbl="bgAcc1" presStyleIdx="4" presStyleCnt="6" custScaleX="352024" custScaleY="33708">
        <dgm:presLayoutVars>
          <dgm:bulletEnabled val="1"/>
        </dgm:presLayoutVars>
      </dgm:prSet>
      <dgm:spPr/>
    </dgm:pt>
    <dgm:pt modelId="{A1767137-7907-45FF-81FB-080ECF1BC9A3}" type="pres">
      <dgm:prSet presAssocID="{73B9711A-6417-497D-990B-1B6451E34423}" presName="Name13" presStyleLbl="parChTrans1D2" presStyleIdx="5" presStyleCnt="6"/>
      <dgm:spPr/>
    </dgm:pt>
    <dgm:pt modelId="{36485724-99F8-4B99-8960-2ECF72B05664}" type="pres">
      <dgm:prSet presAssocID="{480AD4A1-1015-458B-B0B5-8CDAF8A5DAAA}" presName="childText" presStyleLbl="bgAcc1" presStyleIdx="5" presStyleCnt="6" custScaleX="352024" custScaleY="33708">
        <dgm:presLayoutVars>
          <dgm:bulletEnabled val="1"/>
        </dgm:presLayoutVars>
      </dgm:prSet>
      <dgm:spPr/>
    </dgm:pt>
  </dgm:ptLst>
  <dgm:cxnLst>
    <dgm:cxn modelId="{2B121327-3667-4C47-98D2-3D0DDD31DDE7}" type="presOf" srcId="{557A27D3-1ED5-4C1E-AE7A-349AD7A4C4EA}" destId="{1B351539-97AE-4A7A-991E-9E298AFC2223}" srcOrd="0" destOrd="0" presId="urn:microsoft.com/office/officeart/2005/8/layout/hierarchy3"/>
    <dgm:cxn modelId="{4C2BB730-8E96-45EA-8370-20BE78A5FC34}" type="presOf" srcId="{A58E9D7B-C62C-474B-997D-E16DBED1221B}" destId="{48184452-9AE4-4B3F-AB0E-6DC284398344}" srcOrd="0" destOrd="0" presId="urn:microsoft.com/office/officeart/2005/8/layout/hierarchy3"/>
    <dgm:cxn modelId="{21619B33-0CCE-44FF-AC7C-87EEC4C26885}" srcId="{BD4DBFCE-4119-4B29-BCDC-F0CDA4818AE0}" destId="{BD8B0E4C-F72F-42DC-BA3E-9EC782C00E63}" srcOrd="2" destOrd="0" parTransId="{60B62D62-CE79-4BA4-821B-0C446DEE9F8E}" sibTransId="{191B2C07-0CDF-4FE4-A9A7-84351CB09776}"/>
    <dgm:cxn modelId="{80771A5F-C086-4385-8195-CFB5E61387AE}" type="presOf" srcId="{6C598A02-CB6D-47BE-BAFB-0429D148B8DD}" destId="{D86E05E5-0ECC-44B2-8ABF-AF207CDDE339}" srcOrd="0" destOrd="0" presId="urn:microsoft.com/office/officeart/2005/8/layout/hierarchy3"/>
    <dgm:cxn modelId="{B7615E66-62B2-4EAA-A069-F22182083EB4}" srcId="{BD4DBFCE-4119-4B29-BCDC-F0CDA4818AE0}" destId="{FCF89DBB-53BD-4795-A3FD-95FFF64879AE}" srcOrd="0" destOrd="0" parTransId="{4AAF41A2-E619-418D-B61E-493762EBD4D3}" sibTransId="{B4E232C9-7682-4E93-B2B5-3734AC0AB92A}"/>
    <dgm:cxn modelId="{F52AAA46-1223-4114-8E0F-F7F72D0730F5}" srcId="{BD4DBFCE-4119-4B29-BCDC-F0CDA4818AE0}" destId="{480AD4A1-1015-458B-B0B5-8CDAF8A5DAAA}" srcOrd="5" destOrd="0" parTransId="{73B9711A-6417-497D-990B-1B6451E34423}" sibTransId="{70B10A7F-8355-41F0-B2C3-B5928A38465A}"/>
    <dgm:cxn modelId="{F29A4549-D033-4148-B7F7-9A0FD8AD5280}" type="presOf" srcId="{BD4DBFCE-4119-4B29-BCDC-F0CDA4818AE0}" destId="{D9BFC1FB-2DC7-439D-A022-7CDB5CDBCB77}" srcOrd="1" destOrd="0" presId="urn:microsoft.com/office/officeart/2005/8/layout/hierarchy3"/>
    <dgm:cxn modelId="{89E1366B-1DB9-4E0D-8D99-CEF67719EC85}" type="presOf" srcId="{182335D3-3AED-4F4F-A8FB-0DAC12A36BE5}" destId="{F12F8708-AD2A-41CE-9757-3210B0209C5C}" srcOrd="0" destOrd="0" presId="urn:microsoft.com/office/officeart/2005/8/layout/hierarchy3"/>
    <dgm:cxn modelId="{6C983B99-95B2-4ECC-9F3D-EC02E38745DF}" type="presOf" srcId="{73B9711A-6417-497D-990B-1B6451E34423}" destId="{A1767137-7907-45FF-81FB-080ECF1BC9A3}" srcOrd="0" destOrd="0" presId="urn:microsoft.com/office/officeart/2005/8/layout/hierarchy3"/>
    <dgm:cxn modelId="{F923A59A-47B1-4C6D-BD00-A853EBEDF3BF}" srcId="{BD4DBFCE-4119-4B29-BCDC-F0CDA4818AE0}" destId="{BB4734F9-5C62-4BE0-BF19-86E9762121DF}" srcOrd="1" destOrd="0" parTransId="{5359D205-E4D6-42C5-9BBD-2A58C35C1EE2}" sibTransId="{5DC45965-7118-4146-897D-FF04A240CE68}"/>
    <dgm:cxn modelId="{4BE687A0-927B-4915-AE01-0C5DED50FF34}" type="presOf" srcId="{55C3162D-A96B-4627-8E85-974A428E6D08}" destId="{CDDFE3C4-84D1-42A1-B8AD-CE0751FC1149}" srcOrd="0" destOrd="0" presId="urn:microsoft.com/office/officeart/2005/8/layout/hierarchy3"/>
    <dgm:cxn modelId="{0F69AAA5-38A1-414F-8E99-21773E80E4DB}" srcId="{BD4DBFCE-4119-4B29-BCDC-F0CDA4818AE0}" destId="{55C3162D-A96B-4627-8E85-974A428E6D08}" srcOrd="3" destOrd="0" parTransId="{A58E9D7B-C62C-474B-997D-E16DBED1221B}" sibTransId="{CF983E12-AAC0-4783-AB6B-297FA9479F61}"/>
    <dgm:cxn modelId="{403F96A7-B543-434E-8E41-326784563E2D}" srcId="{BD4DBFCE-4119-4B29-BCDC-F0CDA4818AE0}" destId="{6C598A02-CB6D-47BE-BAFB-0429D148B8DD}" srcOrd="4" destOrd="0" parTransId="{557A27D3-1ED5-4C1E-AE7A-349AD7A4C4EA}" sibTransId="{FF37E967-B605-4EBC-955C-09D2002911A5}"/>
    <dgm:cxn modelId="{9579F8B1-8A86-4A02-845D-BDD05CD6BE90}" type="presOf" srcId="{480AD4A1-1015-458B-B0B5-8CDAF8A5DAAA}" destId="{36485724-99F8-4B99-8960-2ECF72B05664}" srcOrd="0" destOrd="0" presId="urn:microsoft.com/office/officeart/2005/8/layout/hierarchy3"/>
    <dgm:cxn modelId="{105488BD-C6F4-4249-AF98-A09D78BD51E4}" type="presOf" srcId="{4AAF41A2-E619-418D-B61E-493762EBD4D3}" destId="{F39C9064-51FD-4999-958B-CFEA2249F0E6}" srcOrd="0" destOrd="0" presId="urn:microsoft.com/office/officeart/2005/8/layout/hierarchy3"/>
    <dgm:cxn modelId="{1F7635BE-E8C6-4A7F-B7B0-58A9516DADFB}" type="presOf" srcId="{BD4DBFCE-4119-4B29-BCDC-F0CDA4818AE0}" destId="{EE32CDE2-C085-4035-9B8E-1A9DFEB9F453}" srcOrd="0" destOrd="0" presId="urn:microsoft.com/office/officeart/2005/8/layout/hierarchy3"/>
    <dgm:cxn modelId="{E29C4CD0-4E95-49A4-A841-9631E78A50A1}" srcId="{182335D3-3AED-4F4F-A8FB-0DAC12A36BE5}" destId="{BD4DBFCE-4119-4B29-BCDC-F0CDA4818AE0}" srcOrd="0" destOrd="0" parTransId="{C6B0B2FB-DBE3-4658-8EF1-9A595895FDBA}" sibTransId="{58C5E319-7933-4524-9732-A7B6E97831E7}"/>
    <dgm:cxn modelId="{D7F748DC-EEB4-48D0-BB4C-013D441574CD}" type="presOf" srcId="{5359D205-E4D6-42C5-9BBD-2A58C35C1EE2}" destId="{C304A12C-DD7A-4930-8D71-14395DE0C127}" srcOrd="0" destOrd="0" presId="urn:microsoft.com/office/officeart/2005/8/layout/hierarchy3"/>
    <dgm:cxn modelId="{DBD4C4DD-ABB4-42FE-A22E-8D949263B054}" type="presOf" srcId="{FCF89DBB-53BD-4795-A3FD-95FFF64879AE}" destId="{515866B8-79A1-463E-A055-6ACBA8F85D08}" srcOrd="0" destOrd="0" presId="urn:microsoft.com/office/officeart/2005/8/layout/hierarchy3"/>
    <dgm:cxn modelId="{15D0B9EB-942D-4C54-BCF1-2554AC558ACA}" type="presOf" srcId="{BD8B0E4C-F72F-42DC-BA3E-9EC782C00E63}" destId="{416FD76B-C889-427A-B783-103BA92496A0}" srcOrd="0" destOrd="0" presId="urn:microsoft.com/office/officeart/2005/8/layout/hierarchy3"/>
    <dgm:cxn modelId="{B87A42F2-61D4-4654-8CC0-F57FD4F39082}" type="presOf" srcId="{60B62D62-CE79-4BA4-821B-0C446DEE9F8E}" destId="{44700DE9-337C-418F-B838-5E91F5FEA929}" srcOrd="0" destOrd="0" presId="urn:microsoft.com/office/officeart/2005/8/layout/hierarchy3"/>
    <dgm:cxn modelId="{8D50B8F2-97C6-4C87-BF06-62FCC4644E45}" type="presOf" srcId="{BB4734F9-5C62-4BE0-BF19-86E9762121DF}" destId="{6F6C7D63-6BFE-4E89-8EAF-E237F9312076}" srcOrd="0" destOrd="0" presId="urn:microsoft.com/office/officeart/2005/8/layout/hierarchy3"/>
    <dgm:cxn modelId="{17727A91-101D-4A3A-895F-C4906B18D3E3}" type="presParOf" srcId="{F12F8708-AD2A-41CE-9757-3210B0209C5C}" destId="{BD842810-DBF0-40F3-A0E4-E745E9E2B3D9}" srcOrd="0" destOrd="0" presId="urn:microsoft.com/office/officeart/2005/8/layout/hierarchy3"/>
    <dgm:cxn modelId="{328BCA13-A6F2-4736-B95F-753ACBB3BD3F}" type="presParOf" srcId="{BD842810-DBF0-40F3-A0E4-E745E9E2B3D9}" destId="{20FF2021-D3ED-4F76-B09E-7EE3BB22D7BC}" srcOrd="0" destOrd="0" presId="urn:microsoft.com/office/officeart/2005/8/layout/hierarchy3"/>
    <dgm:cxn modelId="{BEC09BB6-08E7-444E-8857-70A44B4BD569}" type="presParOf" srcId="{20FF2021-D3ED-4F76-B09E-7EE3BB22D7BC}" destId="{EE32CDE2-C085-4035-9B8E-1A9DFEB9F453}" srcOrd="0" destOrd="0" presId="urn:microsoft.com/office/officeart/2005/8/layout/hierarchy3"/>
    <dgm:cxn modelId="{D43966D2-28B8-4239-9C7B-1E84B9A86035}" type="presParOf" srcId="{20FF2021-D3ED-4F76-B09E-7EE3BB22D7BC}" destId="{D9BFC1FB-2DC7-439D-A022-7CDB5CDBCB77}" srcOrd="1" destOrd="0" presId="urn:microsoft.com/office/officeart/2005/8/layout/hierarchy3"/>
    <dgm:cxn modelId="{0ABC7446-1439-4D5C-AC45-57B60739141B}" type="presParOf" srcId="{BD842810-DBF0-40F3-A0E4-E745E9E2B3D9}" destId="{C25CFF97-C6C0-48B2-A17B-6D74D6EBD749}" srcOrd="1" destOrd="0" presId="urn:microsoft.com/office/officeart/2005/8/layout/hierarchy3"/>
    <dgm:cxn modelId="{8F4EF861-861E-48DF-9048-160EAAFDC291}" type="presParOf" srcId="{C25CFF97-C6C0-48B2-A17B-6D74D6EBD749}" destId="{F39C9064-51FD-4999-958B-CFEA2249F0E6}" srcOrd="0" destOrd="0" presId="urn:microsoft.com/office/officeart/2005/8/layout/hierarchy3"/>
    <dgm:cxn modelId="{2955CE26-8B6F-4265-8211-F966F88EE493}" type="presParOf" srcId="{C25CFF97-C6C0-48B2-A17B-6D74D6EBD749}" destId="{515866B8-79A1-463E-A055-6ACBA8F85D08}" srcOrd="1" destOrd="0" presId="urn:microsoft.com/office/officeart/2005/8/layout/hierarchy3"/>
    <dgm:cxn modelId="{0E8BA986-445F-4A52-8ADB-708E9A3216DF}" type="presParOf" srcId="{C25CFF97-C6C0-48B2-A17B-6D74D6EBD749}" destId="{C304A12C-DD7A-4930-8D71-14395DE0C127}" srcOrd="2" destOrd="0" presId="urn:microsoft.com/office/officeart/2005/8/layout/hierarchy3"/>
    <dgm:cxn modelId="{1B3ECC6A-846C-4056-A316-6E4ACD8914B2}" type="presParOf" srcId="{C25CFF97-C6C0-48B2-A17B-6D74D6EBD749}" destId="{6F6C7D63-6BFE-4E89-8EAF-E237F9312076}" srcOrd="3" destOrd="0" presId="urn:microsoft.com/office/officeart/2005/8/layout/hierarchy3"/>
    <dgm:cxn modelId="{63B47E01-0019-4730-A140-04FF32CC5C5C}" type="presParOf" srcId="{C25CFF97-C6C0-48B2-A17B-6D74D6EBD749}" destId="{44700DE9-337C-418F-B838-5E91F5FEA929}" srcOrd="4" destOrd="0" presId="urn:microsoft.com/office/officeart/2005/8/layout/hierarchy3"/>
    <dgm:cxn modelId="{C8A9687F-22B6-4A25-9B9E-8674B22C2549}" type="presParOf" srcId="{C25CFF97-C6C0-48B2-A17B-6D74D6EBD749}" destId="{416FD76B-C889-427A-B783-103BA92496A0}" srcOrd="5" destOrd="0" presId="urn:microsoft.com/office/officeart/2005/8/layout/hierarchy3"/>
    <dgm:cxn modelId="{D30BB5D5-8A6A-4582-9368-855ACD631EC3}" type="presParOf" srcId="{C25CFF97-C6C0-48B2-A17B-6D74D6EBD749}" destId="{48184452-9AE4-4B3F-AB0E-6DC284398344}" srcOrd="6" destOrd="0" presId="urn:microsoft.com/office/officeart/2005/8/layout/hierarchy3"/>
    <dgm:cxn modelId="{D4AB3157-6A91-4DE4-9D8B-16EE38380026}" type="presParOf" srcId="{C25CFF97-C6C0-48B2-A17B-6D74D6EBD749}" destId="{CDDFE3C4-84D1-42A1-B8AD-CE0751FC1149}" srcOrd="7" destOrd="0" presId="urn:microsoft.com/office/officeart/2005/8/layout/hierarchy3"/>
    <dgm:cxn modelId="{EA7EAB2A-F42E-4E7D-85AA-D93E40760149}" type="presParOf" srcId="{C25CFF97-C6C0-48B2-A17B-6D74D6EBD749}" destId="{1B351539-97AE-4A7A-991E-9E298AFC2223}" srcOrd="8" destOrd="0" presId="urn:microsoft.com/office/officeart/2005/8/layout/hierarchy3"/>
    <dgm:cxn modelId="{6F4B2A8B-10B0-4EE0-A947-78A8017AE7D9}" type="presParOf" srcId="{C25CFF97-C6C0-48B2-A17B-6D74D6EBD749}" destId="{D86E05E5-0ECC-44B2-8ABF-AF207CDDE339}" srcOrd="9" destOrd="0" presId="urn:microsoft.com/office/officeart/2005/8/layout/hierarchy3"/>
    <dgm:cxn modelId="{DC8B99B0-671F-4F47-82F9-E138AF87E98F}" type="presParOf" srcId="{C25CFF97-C6C0-48B2-A17B-6D74D6EBD749}" destId="{A1767137-7907-45FF-81FB-080ECF1BC9A3}" srcOrd="10" destOrd="0" presId="urn:microsoft.com/office/officeart/2005/8/layout/hierarchy3"/>
    <dgm:cxn modelId="{4C52D4EE-580C-4995-A271-354E8C97AFBC}" type="presParOf" srcId="{C25CFF97-C6C0-48B2-A17B-6D74D6EBD749}" destId="{36485724-99F8-4B99-8960-2ECF72B05664}"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9EA351-5F14-4D2E-B18D-04BD3FCCCAF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F7FBB93-7A1F-436C-B3F1-567E730DC9EC}">
      <dgm:prSet phldrT="[Text]" custT="1"/>
      <dgm:spPr/>
      <dgm:t>
        <a:bodyPr/>
        <a:lstStyle/>
        <a:p>
          <a:br>
            <a:rPr lang="en-US" sz="1800" dirty="0">
              <a:solidFill>
                <a:schemeClr val="bg1"/>
              </a:solidFill>
            </a:rPr>
          </a:br>
          <a:r>
            <a:rPr lang="en-US" sz="1800" dirty="0">
              <a:solidFill>
                <a:srgbClr val="663300"/>
              </a:solidFill>
            </a:rPr>
            <a:t>When applying to test for an ANCC Certification, be sure to review eligibility criteria </a:t>
          </a:r>
          <a:br>
            <a:rPr lang="en-US" sz="1800" dirty="0">
              <a:solidFill>
                <a:srgbClr val="663300"/>
              </a:solidFill>
            </a:rPr>
          </a:br>
          <a:r>
            <a:rPr lang="en-US" sz="1800" dirty="0">
              <a:solidFill>
                <a:srgbClr val="663300"/>
              </a:solidFill>
            </a:rPr>
            <a:t>for each application, including the required licensure. Learn what a licensure is:</a:t>
          </a:r>
        </a:p>
      </dgm:t>
    </dgm:pt>
    <dgm:pt modelId="{B31300F0-12C3-4593-8BFF-015E35BCA9EB}" type="parTrans" cxnId="{14EF06C2-C04B-480A-86B8-A8C7FE3DF349}">
      <dgm:prSet/>
      <dgm:spPr/>
      <dgm:t>
        <a:bodyPr/>
        <a:lstStyle/>
        <a:p>
          <a:endParaRPr lang="en-US"/>
        </a:p>
      </dgm:t>
    </dgm:pt>
    <dgm:pt modelId="{CEF45553-1A2C-4CB7-8F33-D7A0EB654F0D}" type="sibTrans" cxnId="{14EF06C2-C04B-480A-86B8-A8C7FE3DF349}">
      <dgm:prSet/>
      <dgm:spPr/>
      <dgm:t>
        <a:bodyPr/>
        <a:lstStyle/>
        <a:p>
          <a:endParaRPr lang="en-US"/>
        </a:p>
      </dgm:t>
    </dgm:pt>
    <dgm:pt modelId="{E93C003D-DA26-44A7-929C-0371AAF135B6}">
      <dgm:prSet phldrT="[Text]" custT="1"/>
      <dgm:spPr/>
      <dgm:t>
        <a:bodyPr/>
        <a:lstStyle/>
        <a:p>
          <a:r>
            <a:rPr lang="en-US" sz="1400" dirty="0">
              <a:solidFill>
                <a:srgbClr val="663300"/>
              </a:solidFill>
            </a:rPr>
            <a:t>Processes by which an agency of a state government grants permission to an individual to engage in the practice of a profession</a:t>
          </a:r>
          <a:r>
            <a:rPr lang="en-US" sz="1400" baseline="0" dirty="0">
              <a:solidFill>
                <a:srgbClr val="663300"/>
              </a:solidFill>
            </a:rPr>
            <a:t> e.g. </a:t>
          </a:r>
          <a:r>
            <a:rPr lang="en-US" sz="1400" dirty="0">
              <a:solidFill>
                <a:srgbClr val="663300"/>
              </a:solidFill>
            </a:rPr>
            <a:t>nursing and prohibits all others from legally practicing in that profession.</a:t>
          </a:r>
        </a:p>
      </dgm:t>
    </dgm:pt>
    <dgm:pt modelId="{E4C8B230-9343-4B83-BD12-853AB074A307}" type="parTrans" cxnId="{7B739E81-BF8F-42D3-8E74-B4B1CE0AEFC8}">
      <dgm:prSet/>
      <dgm:spPr/>
      <dgm:t>
        <a:bodyPr/>
        <a:lstStyle/>
        <a:p>
          <a:endParaRPr lang="en-US"/>
        </a:p>
      </dgm:t>
    </dgm:pt>
    <dgm:pt modelId="{A4674347-2C93-4812-ABCA-ADF75B2F4592}" type="sibTrans" cxnId="{7B739E81-BF8F-42D3-8E74-B4B1CE0AEFC8}">
      <dgm:prSet/>
      <dgm:spPr/>
      <dgm:t>
        <a:bodyPr/>
        <a:lstStyle/>
        <a:p>
          <a:endParaRPr lang="en-US"/>
        </a:p>
      </dgm:t>
    </dgm:pt>
    <dgm:pt modelId="{F40D0645-C4B6-42C7-9ECB-197C4180D953}">
      <dgm:prSet phldrT="[Text]" custT="1"/>
      <dgm:spPr/>
      <dgm:t>
        <a:bodyPr/>
        <a:lstStyle/>
        <a:p>
          <a:r>
            <a:rPr lang="en-US" sz="1400" dirty="0">
              <a:solidFill>
                <a:srgbClr val="663300"/>
              </a:solidFill>
            </a:rPr>
            <a:t>Authorizes</a:t>
          </a:r>
          <a:r>
            <a:rPr lang="en-US" sz="1400" baseline="0" dirty="0">
              <a:solidFill>
                <a:srgbClr val="663300"/>
              </a:solidFill>
            </a:rPr>
            <a:t> the </a:t>
          </a:r>
          <a:r>
            <a:rPr lang="en-US" sz="1400" dirty="0">
              <a:solidFill>
                <a:srgbClr val="663300"/>
              </a:solidFill>
            </a:rPr>
            <a:t>use of a particular title, such as Registered</a:t>
          </a:r>
          <a:r>
            <a:rPr lang="en-US" sz="1400" baseline="0" dirty="0">
              <a:solidFill>
                <a:srgbClr val="663300"/>
              </a:solidFill>
            </a:rPr>
            <a:t> Nurse (RN)</a:t>
          </a:r>
          <a:r>
            <a:rPr lang="en-US" sz="1400" dirty="0">
              <a:solidFill>
                <a:srgbClr val="663300"/>
              </a:solidFill>
            </a:rPr>
            <a:t>, Nurse  Practitioner (NP), Clinical  Nurse Specialist (CNS), etc</a:t>
          </a:r>
          <a:r>
            <a:rPr lang="en-US" sz="1400" baseline="0" dirty="0">
              <a:solidFill>
                <a:srgbClr val="663300"/>
              </a:solidFill>
            </a:rPr>
            <a:t>. For purpose of ANCC exams we typically require a RN license. </a:t>
          </a:r>
          <a:endParaRPr lang="en-US" sz="1400" dirty="0">
            <a:solidFill>
              <a:srgbClr val="663300"/>
            </a:solidFill>
          </a:endParaRPr>
        </a:p>
      </dgm:t>
    </dgm:pt>
    <dgm:pt modelId="{41577B5A-C2D2-4A14-A42A-127E46742A15}" type="parTrans" cxnId="{DD5AF261-3036-4521-BCFA-E773A778A15C}">
      <dgm:prSet/>
      <dgm:spPr/>
      <dgm:t>
        <a:bodyPr/>
        <a:lstStyle/>
        <a:p>
          <a:endParaRPr lang="en-US"/>
        </a:p>
      </dgm:t>
    </dgm:pt>
    <dgm:pt modelId="{1DB3CF8E-279E-492B-9E30-57C03E6AE0E0}" type="sibTrans" cxnId="{DD5AF261-3036-4521-BCFA-E773A778A15C}">
      <dgm:prSet/>
      <dgm:spPr/>
      <dgm:t>
        <a:bodyPr/>
        <a:lstStyle/>
        <a:p>
          <a:endParaRPr lang="en-US"/>
        </a:p>
      </dgm:t>
    </dgm:pt>
    <dgm:pt modelId="{A7387ED4-D34D-46EF-82CB-D0AD78B35A56}">
      <dgm:prSet phldrT="[Text]" custT="1"/>
      <dgm:spPr/>
      <dgm:t>
        <a:bodyPr/>
        <a:lstStyle/>
        <a:p>
          <a:r>
            <a:rPr lang="en-US" sz="1400" dirty="0">
              <a:solidFill>
                <a:srgbClr val="663300"/>
              </a:solidFill>
            </a:rPr>
            <a:t>Licensure protects the public by ensuring an entry level of professional competence</a:t>
          </a:r>
          <a:r>
            <a:rPr lang="en-US" sz="1800" dirty="0">
              <a:solidFill>
                <a:srgbClr val="663300"/>
              </a:solidFill>
            </a:rPr>
            <a:t>. </a:t>
          </a:r>
        </a:p>
      </dgm:t>
    </dgm:pt>
    <dgm:pt modelId="{BB86BB89-46D0-4E68-AA19-92704E12C42A}" type="parTrans" cxnId="{F0A8FD06-BAEC-4772-B861-DBCBDDC3812F}">
      <dgm:prSet/>
      <dgm:spPr/>
      <dgm:t>
        <a:bodyPr/>
        <a:lstStyle/>
        <a:p>
          <a:endParaRPr lang="en-US"/>
        </a:p>
      </dgm:t>
    </dgm:pt>
    <dgm:pt modelId="{E9E6E797-B690-4FB2-AA93-9AC3F5661BCC}" type="sibTrans" cxnId="{F0A8FD06-BAEC-4772-B861-DBCBDDC3812F}">
      <dgm:prSet/>
      <dgm:spPr/>
      <dgm:t>
        <a:bodyPr/>
        <a:lstStyle/>
        <a:p>
          <a:endParaRPr lang="en-US"/>
        </a:p>
      </dgm:t>
    </dgm:pt>
    <dgm:pt modelId="{A588A7EB-9208-4DDD-A021-BA60CB725E1B}" type="pres">
      <dgm:prSet presAssocID="{A39EA351-5F14-4D2E-B18D-04BD3FCCCAF1}" presName="vert0" presStyleCnt="0">
        <dgm:presLayoutVars>
          <dgm:dir/>
          <dgm:animOne val="branch"/>
          <dgm:animLvl val="lvl"/>
        </dgm:presLayoutVars>
      </dgm:prSet>
      <dgm:spPr/>
    </dgm:pt>
    <dgm:pt modelId="{2FFCE18F-2664-4A92-AEAA-7C2E9F5E8D39}" type="pres">
      <dgm:prSet presAssocID="{6F7FBB93-7A1F-436C-B3F1-567E730DC9EC}" presName="thickLine" presStyleLbl="alignNode1" presStyleIdx="0" presStyleCnt="1"/>
      <dgm:spPr>
        <a:ln>
          <a:solidFill>
            <a:srgbClr val="663300"/>
          </a:solidFill>
        </a:ln>
      </dgm:spPr>
    </dgm:pt>
    <dgm:pt modelId="{71C75EC5-9869-46D6-8B11-ABC0D1FDDD06}" type="pres">
      <dgm:prSet presAssocID="{6F7FBB93-7A1F-436C-B3F1-567E730DC9EC}" presName="horz1" presStyleCnt="0"/>
      <dgm:spPr/>
    </dgm:pt>
    <dgm:pt modelId="{9550B154-3461-4698-9725-9F5B4CC6D1E4}" type="pres">
      <dgm:prSet presAssocID="{6F7FBB93-7A1F-436C-B3F1-567E730DC9EC}" presName="tx1" presStyleLbl="revTx" presStyleIdx="0" presStyleCnt="4" custScaleX="160475" custScaleY="98754" custLinFactNeighborX="378"/>
      <dgm:spPr/>
    </dgm:pt>
    <dgm:pt modelId="{D39D86A0-7603-4964-BA23-62F36DE7E96C}" type="pres">
      <dgm:prSet presAssocID="{6F7FBB93-7A1F-436C-B3F1-567E730DC9EC}" presName="vert1" presStyleCnt="0"/>
      <dgm:spPr/>
    </dgm:pt>
    <dgm:pt modelId="{3F70F668-78AE-4B95-87C0-460CABEA5EAD}" type="pres">
      <dgm:prSet presAssocID="{E93C003D-DA26-44A7-929C-0371AAF135B6}" presName="vertSpace2a" presStyleCnt="0"/>
      <dgm:spPr/>
    </dgm:pt>
    <dgm:pt modelId="{863765E5-0A9D-4584-914A-6BA61BFB5049}" type="pres">
      <dgm:prSet presAssocID="{E93C003D-DA26-44A7-929C-0371AAF135B6}" presName="horz2" presStyleCnt="0"/>
      <dgm:spPr/>
    </dgm:pt>
    <dgm:pt modelId="{9F6C7D66-4D94-4DBF-AD83-80155A75FA5F}" type="pres">
      <dgm:prSet presAssocID="{E93C003D-DA26-44A7-929C-0371AAF135B6}" presName="horzSpace2" presStyleCnt="0"/>
      <dgm:spPr/>
    </dgm:pt>
    <dgm:pt modelId="{804B6DDC-050C-4674-8B4C-E01F20433750}" type="pres">
      <dgm:prSet presAssocID="{E93C003D-DA26-44A7-929C-0371AAF135B6}" presName="tx2" presStyleLbl="revTx" presStyleIdx="1" presStyleCnt="4"/>
      <dgm:spPr/>
    </dgm:pt>
    <dgm:pt modelId="{092F1A87-D339-4598-98BA-1B2BCE585A2E}" type="pres">
      <dgm:prSet presAssocID="{E93C003D-DA26-44A7-929C-0371AAF135B6}" presName="vert2" presStyleCnt="0"/>
      <dgm:spPr/>
    </dgm:pt>
    <dgm:pt modelId="{FDB9A52D-54C1-49D6-8780-B13505D97926}" type="pres">
      <dgm:prSet presAssocID="{E93C003D-DA26-44A7-929C-0371AAF135B6}" presName="thinLine2b" presStyleLbl="callout" presStyleIdx="0" presStyleCnt="3"/>
      <dgm:spPr>
        <a:ln>
          <a:solidFill>
            <a:srgbClr val="C8A616"/>
          </a:solidFill>
        </a:ln>
      </dgm:spPr>
    </dgm:pt>
    <dgm:pt modelId="{0CF00BED-BCD8-4F1B-BD57-31EB88678B99}" type="pres">
      <dgm:prSet presAssocID="{E93C003D-DA26-44A7-929C-0371AAF135B6}" presName="vertSpace2b" presStyleCnt="0"/>
      <dgm:spPr/>
    </dgm:pt>
    <dgm:pt modelId="{28863645-32B2-444C-A289-0CBBCAF22E18}" type="pres">
      <dgm:prSet presAssocID="{F40D0645-C4B6-42C7-9ECB-197C4180D953}" presName="horz2" presStyleCnt="0"/>
      <dgm:spPr/>
    </dgm:pt>
    <dgm:pt modelId="{9FBB997F-221F-444E-B274-C1F0AE38D7D9}" type="pres">
      <dgm:prSet presAssocID="{F40D0645-C4B6-42C7-9ECB-197C4180D953}" presName="horzSpace2" presStyleCnt="0"/>
      <dgm:spPr/>
    </dgm:pt>
    <dgm:pt modelId="{1301E370-738A-497F-A18A-B9DE11CA3AE0}" type="pres">
      <dgm:prSet presAssocID="{F40D0645-C4B6-42C7-9ECB-197C4180D953}" presName="tx2" presStyleLbl="revTx" presStyleIdx="2" presStyleCnt="4"/>
      <dgm:spPr/>
    </dgm:pt>
    <dgm:pt modelId="{44DD5FBD-8CEE-4CF1-9DAF-E197081E188D}" type="pres">
      <dgm:prSet presAssocID="{F40D0645-C4B6-42C7-9ECB-197C4180D953}" presName="vert2" presStyleCnt="0"/>
      <dgm:spPr/>
    </dgm:pt>
    <dgm:pt modelId="{466C69C4-00DD-4916-9FBA-BEB9AED51AFB}" type="pres">
      <dgm:prSet presAssocID="{F40D0645-C4B6-42C7-9ECB-197C4180D953}" presName="thinLine2b" presStyleLbl="callout" presStyleIdx="1" presStyleCnt="3"/>
      <dgm:spPr>
        <a:ln>
          <a:solidFill>
            <a:srgbClr val="C8A616"/>
          </a:solidFill>
        </a:ln>
      </dgm:spPr>
    </dgm:pt>
    <dgm:pt modelId="{8FE108DF-BAC9-4104-8D40-275335C094A4}" type="pres">
      <dgm:prSet presAssocID="{F40D0645-C4B6-42C7-9ECB-197C4180D953}" presName="vertSpace2b" presStyleCnt="0"/>
      <dgm:spPr/>
    </dgm:pt>
    <dgm:pt modelId="{4E5C32E8-97EC-48A5-A2AD-041ACF05E7A0}" type="pres">
      <dgm:prSet presAssocID="{A7387ED4-D34D-46EF-82CB-D0AD78B35A56}" presName="horz2" presStyleCnt="0"/>
      <dgm:spPr/>
    </dgm:pt>
    <dgm:pt modelId="{F7E19C08-6CC9-4320-BBB3-AF6D31C33C96}" type="pres">
      <dgm:prSet presAssocID="{A7387ED4-D34D-46EF-82CB-D0AD78B35A56}" presName="horzSpace2" presStyleCnt="0"/>
      <dgm:spPr/>
    </dgm:pt>
    <dgm:pt modelId="{44D62046-A9F3-4ECB-B9A8-F039B4CD8EFE}" type="pres">
      <dgm:prSet presAssocID="{A7387ED4-D34D-46EF-82CB-D0AD78B35A56}" presName="tx2" presStyleLbl="revTx" presStyleIdx="3" presStyleCnt="4"/>
      <dgm:spPr/>
    </dgm:pt>
    <dgm:pt modelId="{08F9FBE3-2F8E-4881-BEFD-64FB5D03023F}" type="pres">
      <dgm:prSet presAssocID="{A7387ED4-D34D-46EF-82CB-D0AD78B35A56}" presName="vert2" presStyleCnt="0"/>
      <dgm:spPr/>
    </dgm:pt>
    <dgm:pt modelId="{622A091D-EC3E-41A8-A517-E55CB7F6690F}" type="pres">
      <dgm:prSet presAssocID="{A7387ED4-D34D-46EF-82CB-D0AD78B35A56}" presName="thinLine2b" presStyleLbl="callout" presStyleIdx="2" presStyleCnt="3"/>
      <dgm:spPr>
        <a:ln>
          <a:solidFill>
            <a:srgbClr val="C8A616"/>
          </a:solidFill>
        </a:ln>
      </dgm:spPr>
    </dgm:pt>
    <dgm:pt modelId="{685FD318-110A-4F4F-920B-FCF45FF05E5B}" type="pres">
      <dgm:prSet presAssocID="{A7387ED4-D34D-46EF-82CB-D0AD78B35A56}" presName="vertSpace2b" presStyleCnt="0"/>
      <dgm:spPr/>
    </dgm:pt>
  </dgm:ptLst>
  <dgm:cxnLst>
    <dgm:cxn modelId="{F0A8FD06-BAEC-4772-B861-DBCBDDC3812F}" srcId="{6F7FBB93-7A1F-436C-B3F1-567E730DC9EC}" destId="{A7387ED4-D34D-46EF-82CB-D0AD78B35A56}" srcOrd="2" destOrd="0" parTransId="{BB86BB89-46D0-4E68-AA19-92704E12C42A}" sibTransId="{E9E6E797-B690-4FB2-AA93-9AC3F5661BCC}"/>
    <dgm:cxn modelId="{9200D527-FACD-400A-BB90-C34C96DB031D}" type="presOf" srcId="{F40D0645-C4B6-42C7-9ECB-197C4180D953}" destId="{1301E370-738A-497F-A18A-B9DE11CA3AE0}" srcOrd="0" destOrd="0" presId="urn:microsoft.com/office/officeart/2008/layout/LinedList"/>
    <dgm:cxn modelId="{DD5AF261-3036-4521-BCFA-E773A778A15C}" srcId="{6F7FBB93-7A1F-436C-B3F1-567E730DC9EC}" destId="{F40D0645-C4B6-42C7-9ECB-197C4180D953}" srcOrd="1" destOrd="0" parTransId="{41577B5A-C2D2-4A14-A42A-127E46742A15}" sibTransId="{1DB3CF8E-279E-492B-9E30-57C03E6AE0E0}"/>
    <dgm:cxn modelId="{E64ADF62-B28A-4EF7-8215-0EB3798164FB}" type="presOf" srcId="{E93C003D-DA26-44A7-929C-0371AAF135B6}" destId="{804B6DDC-050C-4674-8B4C-E01F20433750}" srcOrd="0" destOrd="0" presId="urn:microsoft.com/office/officeart/2008/layout/LinedList"/>
    <dgm:cxn modelId="{7B739E81-BF8F-42D3-8E74-B4B1CE0AEFC8}" srcId="{6F7FBB93-7A1F-436C-B3F1-567E730DC9EC}" destId="{E93C003D-DA26-44A7-929C-0371AAF135B6}" srcOrd="0" destOrd="0" parTransId="{E4C8B230-9343-4B83-BD12-853AB074A307}" sibTransId="{A4674347-2C93-4812-ABCA-ADF75B2F4592}"/>
    <dgm:cxn modelId="{FC019688-CA69-49EA-A0C2-1F0F8C8F6CFF}" type="presOf" srcId="{A39EA351-5F14-4D2E-B18D-04BD3FCCCAF1}" destId="{A588A7EB-9208-4DDD-A021-BA60CB725E1B}" srcOrd="0" destOrd="0" presId="urn:microsoft.com/office/officeart/2008/layout/LinedList"/>
    <dgm:cxn modelId="{4DB721B5-93D0-4059-B83C-2845D0DC87B2}" type="presOf" srcId="{A7387ED4-D34D-46EF-82CB-D0AD78B35A56}" destId="{44D62046-A9F3-4ECB-B9A8-F039B4CD8EFE}" srcOrd="0" destOrd="0" presId="urn:microsoft.com/office/officeart/2008/layout/LinedList"/>
    <dgm:cxn modelId="{14EF06C2-C04B-480A-86B8-A8C7FE3DF349}" srcId="{A39EA351-5F14-4D2E-B18D-04BD3FCCCAF1}" destId="{6F7FBB93-7A1F-436C-B3F1-567E730DC9EC}" srcOrd="0" destOrd="0" parTransId="{B31300F0-12C3-4593-8BFF-015E35BCA9EB}" sibTransId="{CEF45553-1A2C-4CB7-8F33-D7A0EB654F0D}"/>
    <dgm:cxn modelId="{0AC7DAF5-1FBE-452C-9959-7A73FF9530DF}" type="presOf" srcId="{6F7FBB93-7A1F-436C-B3F1-567E730DC9EC}" destId="{9550B154-3461-4698-9725-9F5B4CC6D1E4}" srcOrd="0" destOrd="0" presId="urn:microsoft.com/office/officeart/2008/layout/LinedList"/>
    <dgm:cxn modelId="{0F209E23-16AB-4EF3-94A8-1B39E2088940}" type="presParOf" srcId="{A588A7EB-9208-4DDD-A021-BA60CB725E1B}" destId="{2FFCE18F-2664-4A92-AEAA-7C2E9F5E8D39}" srcOrd="0" destOrd="0" presId="urn:microsoft.com/office/officeart/2008/layout/LinedList"/>
    <dgm:cxn modelId="{BE289C30-70D3-423E-B795-D13D2902045A}" type="presParOf" srcId="{A588A7EB-9208-4DDD-A021-BA60CB725E1B}" destId="{71C75EC5-9869-46D6-8B11-ABC0D1FDDD06}" srcOrd="1" destOrd="0" presId="urn:microsoft.com/office/officeart/2008/layout/LinedList"/>
    <dgm:cxn modelId="{C0D9C2C3-7DEB-4F48-AA59-99CE3A25D561}" type="presParOf" srcId="{71C75EC5-9869-46D6-8B11-ABC0D1FDDD06}" destId="{9550B154-3461-4698-9725-9F5B4CC6D1E4}" srcOrd="0" destOrd="0" presId="urn:microsoft.com/office/officeart/2008/layout/LinedList"/>
    <dgm:cxn modelId="{BEBCC407-B519-40C7-A8DC-2A4BD90B19F7}" type="presParOf" srcId="{71C75EC5-9869-46D6-8B11-ABC0D1FDDD06}" destId="{D39D86A0-7603-4964-BA23-62F36DE7E96C}" srcOrd="1" destOrd="0" presId="urn:microsoft.com/office/officeart/2008/layout/LinedList"/>
    <dgm:cxn modelId="{A1105D4D-1924-4D1E-8184-9741164783F9}" type="presParOf" srcId="{D39D86A0-7603-4964-BA23-62F36DE7E96C}" destId="{3F70F668-78AE-4B95-87C0-460CABEA5EAD}" srcOrd="0" destOrd="0" presId="urn:microsoft.com/office/officeart/2008/layout/LinedList"/>
    <dgm:cxn modelId="{F6C3B9FB-E606-47B1-8B84-5CC9EF4ACE1F}" type="presParOf" srcId="{D39D86A0-7603-4964-BA23-62F36DE7E96C}" destId="{863765E5-0A9D-4584-914A-6BA61BFB5049}" srcOrd="1" destOrd="0" presId="urn:microsoft.com/office/officeart/2008/layout/LinedList"/>
    <dgm:cxn modelId="{33996FF0-E99C-4E41-B9EB-1FACEAF3900D}" type="presParOf" srcId="{863765E5-0A9D-4584-914A-6BA61BFB5049}" destId="{9F6C7D66-4D94-4DBF-AD83-80155A75FA5F}" srcOrd="0" destOrd="0" presId="urn:microsoft.com/office/officeart/2008/layout/LinedList"/>
    <dgm:cxn modelId="{66435F43-15B9-454A-8DC6-D86E56FDEDF8}" type="presParOf" srcId="{863765E5-0A9D-4584-914A-6BA61BFB5049}" destId="{804B6DDC-050C-4674-8B4C-E01F20433750}" srcOrd="1" destOrd="0" presId="urn:microsoft.com/office/officeart/2008/layout/LinedList"/>
    <dgm:cxn modelId="{BD6453F1-2F1B-44B8-8E5F-090F4226AE5E}" type="presParOf" srcId="{863765E5-0A9D-4584-914A-6BA61BFB5049}" destId="{092F1A87-D339-4598-98BA-1B2BCE585A2E}" srcOrd="2" destOrd="0" presId="urn:microsoft.com/office/officeart/2008/layout/LinedList"/>
    <dgm:cxn modelId="{C67EA7DA-8280-4C26-9F0B-10AD8177549A}" type="presParOf" srcId="{D39D86A0-7603-4964-BA23-62F36DE7E96C}" destId="{FDB9A52D-54C1-49D6-8780-B13505D97926}" srcOrd="2" destOrd="0" presId="urn:microsoft.com/office/officeart/2008/layout/LinedList"/>
    <dgm:cxn modelId="{D3A9D34A-1F43-4EEE-BAA5-B4422C5FD1DD}" type="presParOf" srcId="{D39D86A0-7603-4964-BA23-62F36DE7E96C}" destId="{0CF00BED-BCD8-4F1B-BD57-31EB88678B99}" srcOrd="3" destOrd="0" presId="urn:microsoft.com/office/officeart/2008/layout/LinedList"/>
    <dgm:cxn modelId="{A4C1FF49-87AF-4E09-9436-BA116952B990}" type="presParOf" srcId="{D39D86A0-7603-4964-BA23-62F36DE7E96C}" destId="{28863645-32B2-444C-A289-0CBBCAF22E18}" srcOrd="4" destOrd="0" presId="urn:microsoft.com/office/officeart/2008/layout/LinedList"/>
    <dgm:cxn modelId="{ED366431-E64D-419B-BBBA-C9A3F7E37C04}" type="presParOf" srcId="{28863645-32B2-444C-A289-0CBBCAF22E18}" destId="{9FBB997F-221F-444E-B274-C1F0AE38D7D9}" srcOrd="0" destOrd="0" presId="urn:microsoft.com/office/officeart/2008/layout/LinedList"/>
    <dgm:cxn modelId="{AE13E248-A315-4C2B-B162-9839EAC7F411}" type="presParOf" srcId="{28863645-32B2-444C-A289-0CBBCAF22E18}" destId="{1301E370-738A-497F-A18A-B9DE11CA3AE0}" srcOrd="1" destOrd="0" presId="urn:microsoft.com/office/officeart/2008/layout/LinedList"/>
    <dgm:cxn modelId="{74BDB431-5D5A-4BC2-B444-5AE33B9AA627}" type="presParOf" srcId="{28863645-32B2-444C-A289-0CBBCAF22E18}" destId="{44DD5FBD-8CEE-4CF1-9DAF-E197081E188D}" srcOrd="2" destOrd="0" presId="urn:microsoft.com/office/officeart/2008/layout/LinedList"/>
    <dgm:cxn modelId="{89C4745F-667B-4660-A375-26D0952EA06C}" type="presParOf" srcId="{D39D86A0-7603-4964-BA23-62F36DE7E96C}" destId="{466C69C4-00DD-4916-9FBA-BEB9AED51AFB}" srcOrd="5" destOrd="0" presId="urn:microsoft.com/office/officeart/2008/layout/LinedList"/>
    <dgm:cxn modelId="{0BFF258F-ADB7-4A77-9F37-B0A10CDA9425}" type="presParOf" srcId="{D39D86A0-7603-4964-BA23-62F36DE7E96C}" destId="{8FE108DF-BAC9-4104-8D40-275335C094A4}" srcOrd="6" destOrd="0" presId="urn:microsoft.com/office/officeart/2008/layout/LinedList"/>
    <dgm:cxn modelId="{82EBD244-85CE-4A70-A66E-A46454FCF960}" type="presParOf" srcId="{D39D86A0-7603-4964-BA23-62F36DE7E96C}" destId="{4E5C32E8-97EC-48A5-A2AD-041ACF05E7A0}" srcOrd="7" destOrd="0" presId="urn:microsoft.com/office/officeart/2008/layout/LinedList"/>
    <dgm:cxn modelId="{88326399-84AC-4978-862E-E4867A4B4885}" type="presParOf" srcId="{4E5C32E8-97EC-48A5-A2AD-041ACF05E7A0}" destId="{F7E19C08-6CC9-4320-BBB3-AF6D31C33C96}" srcOrd="0" destOrd="0" presId="urn:microsoft.com/office/officeart/2008/layout/LinedList"/>
    <dgm:cxn modelId="{183D91C3-8942-4CA7-875F-6CAD7BBD2106}" type="presParOf" srcId="{4E5C32E8-97EC-48A5-A2AD-041ACF05E7A0}" destId="{44D62046-A9F3-4ECB-B9A8-F039B4CD8EFE}" srcOrd="1" destOrd="0" presId="urn:microsoft.com/office/officeart/2008/layout/LinedList"/>
    <dgm:cxn modelId="{DC05B94D-C3DF-4406-93E6-524ED7682C19}" type="presParOf" srcId="{4E5C32E8-97EC-48A5-A2AD-041ACF05E7A0}" destId="{08F9FBE3-2F8E-4881-BEFD-64FB5D03023F}" srcOrd="2" destOrd="0" presId="urn:microsoft.com/office/officeart/2008/layout/LinedList"/>
    <dgm:cxn modelId="{EEF2CF68-F677-4176-AE4B-8BB0F0E9B762}" type="presParOf" srcId="{D39D86A0-7603-4964-BA23-62F36DE7E96C}" destId="{622A091D-EC3E-41A8-A517-E55CB7F6690F}" srcOrd="8" destOrd="0" presId="urn:microsoft.com/office/officeart/2008/layout/LinedList"/>
    <dgm:cxn modelId="{B65F2E72-F735-4A78-9A67-7037373AA18C}" type="presParOf" srcId="{D39D86A0-7603-4964-BA23-62F36DE7E96C}" destId="{685FD318-110A-4F4F-920B-FCF45FF05E5B}"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69AEB7E-FE3C-459B-B4C0-EA9BFBFCA666}" type="doc">
      <dgm:prSet loTypeId="urn:microsoft.com/office/officeart/2009/3/layout/StepUpProcess" loCatId="process" qsTypeId="urn:microsoft.com/office/officeart/2005/8/quickstyle/3d2" qsCatId="3D" csTypeId="urn:microsoft.com/office/officeart/2005/8/colors/accent1_2" csCatId="accent1" phldr="1"/>
      <dgm:spPr/>
      <dgm:t>
        <a:bodyPr/>
        <a:lstStyle/>
        <a:p>
          <a:endParaRPr lang="en-US"/>
        </a:p>
      </dgm:t>
    </dgm:pt>
    <dgm:pt modelId="{F9ACABD8-25F6-432F-8838-0AAAACD08B88}">
      <dgm:prSet custT="1"/>
      <dgm:spPr/>
      <dgm:t>
        <a:bodyPr/>
        <a:lstStyle/>
        <a:p>
          <a:r>
            <a:rPr lang="en-US" sz="1000" dirty="0">
              <a:solidFill>
                <a:schemeClr val="bg2">
                  <a:lumMod val="10000"/>
                </a:schemeClr>
              </a:solidFill>
              <a:hlinkClick xmlns:r="http://schemas.openxmlformats.org/officeDocument/2006/relationships" r:id="rId1"/>
            </a:rPr>
            <a:t>Create an ANCC account</a:t>
          </a:r>
          <a:r>
            <a:rPr lang="en-US" sz="1000" dirty="0">
              <a:solidFill>
                <a:srgbClr val="663300"/>
              </a:solidFill>
            </a:rPr>
            <a:t>.</a:t>
          </a:r>
        </a:p>
      </dgm:t>
    </dgm:pt>
    <dgm:pt modelId="{B2E9398F-B34A-444E-8059-86ACCFC15A3E}" type="parTrans" cxnId="{8F2E89CD-2648-487F-9924-5AC3D7735025}">
      <dgm:prSet/>
      <dgm:spPr/>
      <dgm:t>
        <a:bodyPr/>
        <a:lstStyle/>
        <a:p>
          <a:endParaRPr lang="en-US"/>
        </a:p>
      </dgm:t>
    </dgm:pt>
    <dgm:pt modelId="{61BEF6B2-93A9-4161-829C-335848B3A2F5}" type="sibTrans" cxnId="{8F2E89CD-2648-487F-9924-5AC3D7735025}">
      <dgm:prSet/>
      <dgm:spPr/>
      <dgm:t>
        <a:bodyPr/>
        <a:lstStyle/>
        <a:p>
          <a:endParaRPr lang="en-US"/>
        </a:p>
      </dgm:t>
    </dgm:pt>
    <dgm:pt modelId="{7D280991-FBAB-41EF-BEBB-699B8980E4C0}">
      <dgm:prSet custT="1"/>
      <dgm:spPr/>
      <dgm:t>
        <a:bodyPr/>
        <a:lstStyle/>
        <a:p>
          <a:r>
            <a:rPr lang="en-US" sz="1000" dirty="0">
              <a:solidFill>
                <a:srgbClr val="663300"/>
              </a:solidFill>
            </a:rPr>
            <a:t>Submit official transcripts and </a:t>
          </a:r>
          <a:r>
            <a:rPr lang="en-US" sz="1000" dirty="0">
              <a:solidFill>
                <a:schemeClr val="bg2">
                  <a:lumMod val="10000"/>
                </a:schemeClr>
              </a:solidFill>
              <a:hlinkClick xmlns:r="http://schemas.openxmlformats.org/officeDocument/2006/relationships" r:id="rId2"/>
            </a:rPr>
            <a:t>Validation of  Advanced Practice Nursing Education Form</a:t>
          </a:r>
          <a:r>
            <a:rPr lang="en-US" sz="1000" dirty="0">
              <a:solidFill>
                <a:srgbClr val="663300"/>
              </a:solidFill>
            </a:rPr>
            <a:t>.</a:t>
          </a:r>
        </a:p>
      </dgm:t>
    </dgm:pt>
    <dgm:pt modelId="{16947CED-2830-4C1C-A0F7-6263C4867492}" type="parTrans" cxnId="{DE9260A6-8DBA-4855-8571-74F95323B3B8}">
      <dgm:prSet/>
      <dgm:spPr/>
      <dgm:t>
        <a:bodyPr/>
        <a:lstStyle/>
        <a:p>
          <a:endParaRPr lang="en-US"/>
        </a:p>
      </dgm:t>
    </dgm:pt>
    <dgm:pt modelId="{2539D023-FEB3-415F-821D-3338E381A968}" type="sibTrans" cxnId="{DE9260A6-8DBA-4855-8571-74F95323B3B8}">
      <dgm:prSet/>
      <dgm:spPr/>
      <dgm:t>
        <a:bodyPr/>
        <a:lstStyle/>
        <a:p>
          <a:endParaRPr lang="en-US"/>
        </a:p>
      </dgm:t>
    </dgm:pt>
    <dgm:pt modelId="{B35E0D7F-B3FE-44EA-8F2D-CBCF73F2E87C}">
      <dgm:prSet custT="1"/>
      <dgm:spPr/>
      <dgm:t>
        <a:bodyPr/>
        <a:lstStyle/>
        <a:p>
          <a:r>
            <a:rPr lang="en-US" sz="1000" dirty="0">
              <a:solidFill>
                <a:srgbClr val="663300"/>
              </a:solidFill>
            </a:rPr>
            <a:t>When ready to test, complete and submit your application through </a:t>
          </a:r>
          <a:r>
            <a:rPr lang="en-US" sz="1000" dirty="0">
              <a:solidFill>
                <a:srgbClr val="663300"/>
              </a:solidFill>
              <a:hlinkClick xmlns:r="http://schemas.openxmlformats.org/officeDocument/2006/relationships" r:id="rId3"/>
            </a:rPr>
            <a:t>Our </a:t>
          </a:r>
          <a:r>
            <a:rPr lang="en-US" sz="1000" dirty="0">
              <a:hlinkClick xmlns:r="http://schemas.openxmlformats.org/officeDocument/2006/relationships" r:id="rId3"/>
            </a:rPr>
            <a:t>  Certifications </a:t>
          </a:r>
          <a:r>
            <a:rPr lang="en-US" sz="1000" dirty="0">
              <a:solidFill>
                <a:srgbClr val="663300"/>
              </a:solidFill>
            </a:rPr>
            <a:t>page. </a:t>
          </a:r>
        </a:p>
        <a:p>
          <a:endParaRPr lang="en-US" sz="1000" dirty="0">
            <a:solidFill>
              <a:schemeClr val="bg2">
                <a:lumMod val="10000"/>
              </a:schemeClr>
            </a:solidFill>
            <a:hlinkClick xmlns:r="http://schemas.openxmlformats.org/officeDocument/2006/relationships" r:id="rId4"/>
          </a:endParaRPr>
        </a:p>
        <a:p>
          <a:r>
            <a:rPr lang="en-US" sz="1000" dirty="0">
              <a:solidFill>
                <a:schemeClr val="bg2">
                  <a:lumMod val="10000"/>
                </a:schemeClr>
              </a:solidFill>
              <a:hlinkClick xmlns:r="http://schemas.openxmlformats.org/officeDocument/2006/relationships" r:id="rId4"/>
            </a:rPr>
            <a:t>Apply for your verification</a:t>
          </a:r>
          <a:r>
            <a:rPr lang="en-US" sz="1000" dirty="0">
              <a:solidFill>
                <a:schemeClr val="bg2">
                  <a:lumMod val="10000"/>
                </a:schemeClr>
              </a:solidFill>
            </a:rPr>
            <a:t> </a:t>
          </a:r>
          <a:r>
            <a:rPr lang="en-US" sz="1000" dirty="0">
              <a:solidFill>
                <a:srgbClr val="663300"/>
              </a:solidFill>
            </a:rPr>
            <a:t>so that it will be generated as soon as you become certified. The first verification is free.</a:t>
          </a:r>
        </a:p>
      </dgm:t>
    </dgm:pt>
    <dgm:pt modelId="{9577C202-523C-4277-BAAC-80BD98A2116F}" type="parTrans" cxnId="{3B4700EC-244E-4A98-92F8-B48B35AD238D}">
      <dgm:prSet/>
      <dgm:spPr/>
      <dgm:t>
        <a:bodyPr/>
        <a:lstStyle/>
        <a:p>
          <a:endParaRPr lang="en-US"/>
        </a:p>
      </dgm:t>
    </dgm:pt>
    <dgm:pt modelId="{E74DFE09-B16C-48BD-AF04-E59B7BABC862}" type="sibTrans" cxnId="{3B4700EC-244E-4A98-92F8-B48B35AD238D}">
      <dgm:prSet/>
      <dgm:spPr/>
      <dgm:t>
        <a:bodyPr/>
        <a:lstStyle/>
        <a:p>
          <a:endParaRPr lang="en-US"/>
        </a:p>
      </dgm:t>
    </dgm:pt>
    <dgm:pt modelId="{14519DAA-AC26-4B4E-8D4F-9276F210B8B4}">
      <dgm:prSet custT="1"/>
      <dgm:spPr/>
      <dgm:t>
        <a:bodyPr/>
        <a:lstStyle/>
        <a:p>
          <a:r>
            <a:rPr lang="en-US" sz="1000" dirty="0">
              <a:solidFill>
                <a:srgbClr val="663300"/>
              </a:solidFill>
            </a:rPr>
            <a:t>View the study aids that are available for each certification  by visiting the main </a:t>
          </a:r>
          <a:r>
            <a:rPr lang="en-US" sz="1000" dirty="0">
              <a:solidFill>
                <a:srgbClr val="663300"/>
              </a:solidFill>
              <a:hlinkClick xmlns:r="http://schemas.openxmlformats.org/officeDocument/2006/relationships" r:id="rId3"/>
            </a:rPr>
            <a:t>Our Certifications </a:t>
          </a:r>
          <a:r>
            <a:rPr lang="en-US" sz="1000" dirty="0">
              <a:solidFill>
                <a:srgbClr val="663300"/>
              </a:solidFill>
            </a:rPr>
            <a:t>page, click on your certification specialty, and scroll to the bottom. </a:t>
          </a:r>
        </a:p>
        <a:p>
          <a:endParaRPr lang="en-US" sz="1000" dirty="0">
            <a:solidFill>
              <a:srgbClr val="663300"/>
            </a:solidFill>
          </a:endParaRPr>
        </a:p>
        <a:p>
          <a:r>
            <a:rPr lang="en-US" sz="1000" dirty="0">
              <a:solidFill>
                <a:srgbClr val="663300"/>
              </a:solidFill>
            </a:rPr>
            <a:t>Once you </a:t>
          </a:r>
          <a:br>
            <a:rPr lang="en-US" sz="1000" dirty="0">
              <a:solidFill>
                <a:srgbClr val="663300"/>
              </a:solidFill>
            </a:rPr>
          </a:br>
          <a:r>
            <a:rPr lang="en-US" sz="1000" dirty="0">
              <a:solidFill>
                <a:srgbClr val="663300"/>
              </a:solidFill>
            </a:rPr>
            <a:t>receive your </a:t>
          </a:r>
          <a:r>
            <a:rPr lang="en-US" sz="1000" b="1" i="1" dirty="0">
              <a:solidFill>
                <a:srgbClr val="663300"/>
              </a:solidFill>
            </a:rPr>
            <a:t>Authorization to Test</a:t>
          </a:r>
          <a:r>
            <a:rPr lang="en-US" sz="1000" b="1" dirty="0">
              <a:solidFill>
                <a:srgbClr val="663300"/>
              </a:solidFill>
            </a:rPr>
            <a:t> </a:t>
          </a:r>
          <a:r>
            <a:rPr lang="en-US" sz="1000" dirty="0">
              <a:solidFill>
                <a:srgbClr val="663300"/>
              </a:solidFill>
            </a:rPr>
            <a:t>letter, schedule your exam through </a:t>
          </a:r>
          <a:r>
            <a:rPr lang="en-US" sz="1000" dirty="0">
              <a:solidFill>
                <a:srgbClr val="663300"/>
              </a:solidFill>
              <a:hlinkClick xmlns:r="http://schemas.openxmlformats.org/officeDocument/2006/relationships" r:id="rId5"/>
            </a:rPr>
            <a:t>Prometric</a:t>
          </a:r>
          <a:r>
            <a:rPr lang="en-US" sz="1000" dirty="0">
              <a:solidFill>
                <a:srgbClr val="663300"/>
              </a:solidFill>
            </a:rPr>
            <a:t>. </a:t>
          </a:r>
        </a:p>
      </dgm:t>
    </dgm:pt>
    <dgm:pt modelId="{066BAC7E-2F95-4564-AEEB-DD457BFB7537}" type="parTrans" cxnId="{887B4AC9-40B5-4F9C-9553-E06379168639}">
      <dgm:prSet/>
      <dgm:spPr/>
      <dgm:t>
        <a:bodyPr/>
        <a:lstStyle/>
        <a:p>
          <a:endParaRPr lang="en-US"/>
        </a:p>
      </dgm:t>
    </dgm:pt>
    <dgm:pt modelId="{EED95A6F-A7C3-443A-B7C8-CCAA8C95660A}" type="sibTrans" cxnId="{887B4AC9-40B5-4F9C-9553-E06379168639}">
      <dgm:prSet/>
      <dgm:spPr/>
      <dgm:t>
        <a:bodyPr/>
        <a:lstStyle/>
        <a:p>
          <a:endParaRPr lang="en-US"/>
        </a:p>
      </dgm:t>
    </dgm:pt>
    <dgm:pt modelId="{C1A7C3C7-3797-4B4B-9D53-267363FEC668}">
      <dgm:prSet custT="1"/>
      <dgm:spPr/>
      <dgm:t>
        <a:bodyPr/>
        <a:lstStyle/>
        <a:p>
          <a:r>
            <a:rPr lang="en-US" sz="1000" dirty="0">
              <a:solidFill>
                <a:srgbClr val="663300"/>
              </a:solidFill>
            </a:rPr>
            <a:t>Take your exam. The results are available to you immediately after testing.</a:t>
          </a:r>
        </a:p>
      </dgm:t>
    </dgm:pt>
    <dgm:pt modelId="{AF3F8583-BA22-40F1-B042-62A0939DDD29}" type="parTrans" cxnId="{8F79BF2C-BD91-44EF-878B-FE7D51870F70}">
      <dgm:prSet/>
      <dgm:spPr/>
      <dgm:t>
        <a:bodyPr/>
        <a:lstStyle/>
        <a:p>
          <a:endParaRPr lang="en-US"/>
        </a:p>
      </dgm:t>
    </dgm:pt>
    <dgm:pt modelId="{30F5E3F8-B530-4B8D-9B4D-6117398CFFCD}" type="sibTrans" cxnId="{8F79BF2C-BD91-44EF-878B-FE7D51870F70}">
      <dgm:prSet/>
      <dgm:spPr/>
      <dgm:t>
        <a:bodyPr/>
        <a:lstStyle/>
        <a:p>
          <a:endParaRPr lang="en-US"/>
        </a:p>
      </dgm:t>
    </dgm:pt>
    <dgm:pt modelId="{0372070F-2A83-4DB4-9EE0-3098D2CBDBD9}">
      <dgm:prSet custT="1"/>
      <dgm:spPr/>
      <dgm:t>
        <a:bodyPr/>
        <a:lstStyle/>
        <a:p>
          <a:r>
            <a:rPr lang="en-US" sz="1000" dirty="0">
              <a:solidFill>
                <a:srgbClr val="663300"/>
              </a:solidFill>
            </a:rPr>
            <a:t>Become certified once you pass the test or degree is conferred )if you test prior to degree conferral date).  </a:t>
          </a:r>
        </a:p>
      </dgm:t>
    </dgm:pt>
    <dgm:pt modelId="{55D6EAE5-ABE8-4F2C-8524-CD2C4DE16235}" type="parTrans" cxnId="{95EEFED6-08CB-48D3-B765-38FBA06E95B6}">
      <dgm:prSet/>
      <dgm:spPr/>
      <dgm:t>
        <a:bodyPr/>
        <a:lstStyle/>
        <a:p>
          <a:endParaRPr lang="en-US"/>
        </a:p>
      </dgm:t>
    </dgm:pt>
    <dgm:pt modelId="{CA7877AC-3259-497E-95D7-C665A33E966B}" type="sibTrans" cxnId="{95EEFED6-08CB-48D3-B765-38FBA06E95B6}">
      <dgm:prSet/>
      <dgm:spPr/>
      <dgm:t>
        <a:bodyPr/>
        <a:lstStyle/>
        <a:p>
          <a:endParaRPr lang="en-US"/>
        </a:p>
      </dgm:t>
    </dgm:pt>
    <dgm:pt modelId="{338B1476-2595-466C-9BFA-95F7B69A8D11}">
      <dgm:prSet custT="1"/>
      <dgm:spPr/>
      <dgm:t>
        <a:bodyPr/>
        <a:lstStyle/>
        <a:p>
          <a:r>
            <a:rPr lang="en-US" sz="1000" baseline="0" dirty="0">
              <a:solidFill>
                <a:srgbClr val="663300"/>
              </a:solidFill>
            </a:rPr>
            <a:t>Renew your ANCC certification every five years. </a:t>
          </a:r>
          <a:endParaRPr lang="en-US" sz="1000" dirty="0">
            <a:solidFill>
              <a:srgbClr val="663300"/>
            </a:solidFill>
          </a:endParaRPr>
        </a:p>
      </dgm:t>
    </dgm:pt>
    <dgm:pt modelId="{AD2D6194-4AD8-4473-AAAF-FA254411A2C0}" type="parTrans" cxnId="{D1F4CE7D-BBE9-45C4-A9D3-C3CAA78AF5B0}">
      <dgm:prSet/>
      <dgm:spPr/>
      <dgm:t>
        <a:bodyPr/>
        <a:lstStyle/>
        <a:p>
          <a:endParaRPr lang="en-US"/>
        </a:p>
      </dgm:t>
    </dgm:pt>
    <dgm:pt modelId="{60976B3B-24C5-4A81-BC9C-087C8CB17B6E}" type="sibTrans" cxnId="{D1F4CE7D-BBE9-45C4-A9D3-C3CAA78AF5B0}">
      <dgm:prSet/>
      <dgm:spPr/>
      <dgm:t>
        <a:bodyPr/>
        <a:lstStyle/>
        <a:p>
          <a:endParaRPr lang="en-US"/>
        </a:p>
      </dgm:t>
    </dgm:pt>
    <dgm:pt modelId="{3945E2ED-7395-4CFD-901D-CDE732E33E95}" type="pres">
      <dgm:prSet presAssocID="{D69AEB7E-FE3C-459B-B4C0-EA9BFBFCA666}" presName="rootnode" presStyleCnt="0">
        <dgm:presLayoutVars>
          <dgm:chMax/>
          <dgm:chPref/>
          <dgm:dir/>
          <dgm:animLvl val="lvl"/>
        </dgm:presLayoutVars>
      </dgm:prSet>
      <dgm:spPr/>
    </dgm:pt>
    <dgm:pt modelId="{58A0255B-49A5-4850-9E62-6298F76A1285}" type="pres">
      <dgm:prSet presAssocID="{F9ACABD8-25F6-432F-8838-0AAAACD08B88}" presName="composite" presStyleCnt="0"/>
      <dgm:spPr/>
    </dgm:pt>
    <dgm:pt modelId="{E892F1DE-1BD7-4022-8323-C40E0E2B27E7}" type="pres">
      <dgm:prSet presAssocID="{F9ACABD8-25F6-432F-8838-0AAAACD08B88}" presName="LShape" presStyleLbl="alignNode1" presStyleIdx="0" presStyleCnt="13"/>
      <dgm:spPr>
        <a:solidFill>
          <a:srgbClr val="FAA61A"/>
        </a:solidFill>
      </dgm:spPr>
    </dgm:pt>
    <dgm:pt modelId="{A45410CC-E9F8-4C6A-8403-521FC346B03E}" type="pres">
      <dgm:prSet presAssocID="{F9ACABD8-25F6-432F-8838-0AAAACD08B88}" presName="ParentText" presStyleLbl="revTx" presStyleIdx="0" presStyleCnt="7">
        <dgm:presLayoutVars>
          <dgm:chMax val="0"/>
          <dgm:chPref val="0"/>
          <dgm:bulletEnabled val="1"/>
        </dgm:presLayoutVars>
      </dgm:prSet>
      <dgm:spPr/>
    </dgm:pt>
    <dgm:pt modelId="{E9A0DF4C-CFFA-4233-B6D0-C3EF09B5343D}" type="pres">
      <dgm:prSet presAssocID="{F9ACABD8-25F6-432F-8838-0AAAACD08B88}" presName="Triangle" presStyleLbl="alignNode1" presStyleIdx="1" presStyleCnt="13"/>
      <dgm:spPr>
        <a:solidFill>
          <a:srgbClr val="663300"/>
        </a:solidFill>
      </dgm:spPr>
    </dgm:pt>
    <dgm:pt modelId="{A726A3A6-1E9B-4864-BA03-3A3EA8E8889E}" type="pres">
      <dgm:prSet presAssocID="{61BEF6B2-93A9-4161-829C-335848B3A2F5}" presName="sibTrans" presStyleCnt="0"/>
      <dgm:spPr/>
    </dgm:pt>
    <dgm:pt modelId="{640E91B7-8DE6-40C9-A0A6-96F2DEDAF9DB}" type="pres">
      <dgm:prSet presAssocID="{61BEF6B2-93A9-4161-829C-335848B3A2F5}" presName="space" presStyleCnt="0"/>
      <dgm:spPr/>
    </dgm:pt>
    <dgm:pt modelId="{98E1E7D3-DD3D-4BE3-B3B0-BE723FA61E93}" type="pres">
      <dgm:prSet presAssocID="{7D280991-FBAB-41EF-BEBB-699B8980E4C0}" presName="composite" presStyleCnt="0"/>
      <dgm:spPr/>
    </dgm:pt>
    <dgm:pt modelId="{A0FDBA52-716A-49D9-9865-928B869AE9FC}" type="pres">
      <dgm:prSet presAssocID="{7D280991-FBAB-41EF-BEBB-699B8980E4C0}" presName="LShape" presStyleLbl="alignNode1" presStyleIdx="2" presStyleCnt="13"/>
      <dgm:spPr>
        <a:solidFill>
          <a:srgbClr val="FAA61A"/>
        </a:solidFill>
      </dgm:spPr>
    </dgm:pt>
    <dgm:pt modelId="{01994E3F-3DDF-4EC6-B6BE-2ABCFB75C2E0}" type="pres">
      <dgm:prSet presAssocID="{7D280991-FBAB-41EF-BEBB-699B8980E4C0}" presName="ParentText" presStyleLbl="revTx" presStyleIdx="1" presStyleCnt="7">
        <dgm:presLayoutVars>
          <dgm:chMax val="0"/>
          <dgm:chPref val="0"/>
          <dgm:bulletEnabled val="1"/>
        </dgm:presLayoutVars>
      </dgm:prSet>
      <dgm:spPr/>
    </dgm:pt>
    <dgm:pt modelId="{390C73D6-5AD9-41E3-9CC2-5ECF685FC53D}" type="pres">
      <dgm:prSet presAssocID="{7D280991-FBAB-41EF-BEBB-699B8980E4C0}" presName="Triangle" presStyleLbl="alignNode1" presStyleIdx="3" presStyleCnt="13"/>
      <dgm:spPr>
        <a:solidFill>
          <a:srgbClr val="663300"/>
        </a:solidFill>
      </dgm:spPr>
    </dgm:pt>
    <dgm:pt modelId="{8C401FAC-6824-4431-AE4E-A9FCD3100328}" type="pres">
      <dgm:prSet presAssocID="{2539D023-FEB3-415F-821D-3338E381A968}" presName="sibTrans" presStyleCnt="0"/>
      <dgm:spPr/>
    </dgm:pt>
    <dgm:pt modelId="{359A8844-6F10-496B-801E-4612777C7AC0}" type="pres">
      <dgm:prSet presAssocID="{2539D023-FEB3-415F-821D-3338E381A968}" presName="space" presStyleCnt="0"/>
      <dgm:spPr/>
    </dgm:pt>
    <dgm:pt modelId="{01536E94-90B5-4FC4-B4A7-157C1EF4BE8D}" type="pres">
      <dgm:prSet presAssocID="{B35E0D7F-B3FE-44EA-8F2D-CBCF73F2E87C}" presName="composite" presStyleCnt="0"/>
      <dgm:spPr/>
    </dgm:pt>
    <dgm:pt modelId="{BB455742-720D-43F6-8408-0C415111F032}" type="pres">
      <dgm:prSet presAssocID="{B35E0D7F-B3FE-44EA-8F2D-CBCF73F2E87C}" presName="LShape" presStyleLbl="alignNode1" presStyleIdx="4" presStyleCnt="13"/>
      <dgm:spPr>
        <a:solidFill>
          <a:srgbClr val="FAA61A"/>
        </a:solidFill>
      </dgm:spPr>
    </dgm:pt>
    <dgm:pt modelId="{2156568D-37FF-4028-AFCB-9414683A6ECB}" type="pres">
      <dgm:prSet presAssocID="{B35E0D7F-B3FE-44EA-8F2D-CBCF73F2E87C}" presName="ParentText" presStyleLbl="revTx" presStyleIdx="2" presStyleCnt="7" custLinFactNeighborX="-1258" custLinFactNeighborY="3755">
        <dgm:presLayoutVars>
          <dgm:chMax val="0"/>
          <dgm:chPref val="0"/>
          <dgm:bulletEnabled val="1"/>
        </dgm:presLayoutVars>
      </dgm:prSet>
      <dgm:spPr/>
    </dgm:pt>
    <dgm:pt modelId="{B733E13C-4F09-457A-8F1C-2DA8DEC038C8}" type="pres">
      <dgm:prSet presAssocID="{B35E0D7F-B3FE-44EA-8F2D-CBCF73F2E87C}" presName="Triangle" presStyleLbl="alignNode1" presStyleIdx="5" presStyleCnt="13"/>
      <dgm:spPr>
        <a:solidFill>
          <a:srgbClr val="663300"/>
        </a:solidFill>
      </dgm:spPr>
    </dgm:pt>
    <dgm:pt modelId="{22F2EBC8-B8FF-4F79-81E0-09F590254619}" type="pres">
      <dgm:prSet presAssocID="{E74DFE09-B16C-48BD-AF04-E59B7BABC862}" presName="sibTrans" presStyleCnt="0"/>
      <dgm:spPr/>
    </dgm:pt>
    <dgm:pt modelId="{E528D817-75F7-4170-B352-395B1584AFA3}" type="pres">
      <dgm:prSet presAssocID="{E74DFE09-B16C-48BD-AF04-E59B7BABC862}" presName="space" presStyleCnt="0"/>
      <dgm:spPr/>
    </dgm:pt>
    <dgm:pt modelId="{F9B7C3C0-DC56-4A22-B8EC-C6F0CDA86279}" type="pres">
      <dgm:prSet presAssocID="{14519DAA-AC26-4B4E-8D4F-9276F210B8B4}" presName="composite" presStyleCnt="0"/>
      <dgm:spPr/>
    </dgm:pt>
    <dgm:pt modelId="{4D34C1D5-3BB3-4369-98D6-0CB8301B9340}" type="pres">
      <dgm:prSet presAssocID="{14519DAA-AC26-4B4E-8D4F-9276F210B8B4}" presName="LShape" presStyleLbl="alignNode1" presStyleIdx="6" presStyleCnt="13"/>
      <dgm:spPr>
        <a:solidFill>
          <a:srgbClr val="FAA61A"/>
        </a:solidFill>
      </dgm:spPr>
    </dgm:pt>
    <dgm:pt modelId="{B4CE2AAC-8961-4E99-8FF9-5905BBD95C8E}" type="pres">
      <dgm:prSet presAssocID="{14519DAA-AC26-4B4E-8D4F-9276F210B8B4}" presName="ParentText" presStyleLbl="revTx" presStyleIdx="3" presStyleCnt="7" custLinFactNeighborX="1758" custLinFactNeighborY="4604">
        <dgm:presLayoutVars>
          <dgm:chMax val="0"/>
          <dgm:chPref val="0"/>
          <dgm:bulletEnabled val="1"/>
        </dgm:presLayoutVars>
      </dgm:prSet>
      <dgm:spPr/>
    </dgm:pt>
    <dgm:pt modelId="{C7C0B754-C59C-476D-AACB-82FC2FDD0AE2}" type="pres">
      <dgm:prSet presAssocID="{14519DAA-AC26-4B4E-8D4F-9276F210B8B4}" presName="Triangle" presStyleLbl="alignNode1" presStyleIdx="7" presStyleCnt="13"/>
      <dgm:spPr>
        <a:solidFill>
          <a:srgbClr val="663300"/>
        </a:solidFill>
      </dgm:spPr>
    </dgm:pt>
    <dgm:pt modelId="{1D75D9BF-1102-40F9-99E9-C5F15495347C}" type="pres">
      <dgm:prSet presAssocID="{EED95A6F-A7C3-443A-B7C8-CCAA8C95660A}" presName="sibTrans" presStyleCnt="0"/>
      <dgm:spPr/>
    </dgm:pt>
    <dgm:pt modelId="{28B1945C-C272-4A58-90F1-5CD041F33FEF}" type="pres">
      <dgm:prSet presAssocID="{EED95A6F-A7C3-443A-B7C8-CCAA8C95660A}" presName="space" presStyleCnt="0"/>
      <dgm:spPr/>
    </dgm:pt>
    <dgm:pt modelId="{91024A39-355A-44B3-B380-BA6392058CB5}" type="pres">
      <dgm:prSet presAssocID="{C1A7C3C7-3797-4B4B-9D53-267363FEC668}" presName="composite" presStyleCnt="0"/>
      <dgm:spPr/>
    </dgm:pt>
    <dgm:pt modelId="{F3CF638D-A088-40DE-80AF-2A6EF515EC09}" type="pres">
      <dgm:prSet presAssocID="{C1A7C3C7-3797-4B4B-9D53-267363FEC668}" presName="LShape" presStyleLbl="alignNode1" presStyleIdx="8" presStyleCnt="13"/>
      <dgm:spPr>
        <a:solidFill>
          <a:srgbClr val="FAA61A"/>
        </a:solidFill>
      </dgm:spPr>
    </dgm:pt>
    <dgm:pt modelId="{08928C26-38CD-4BE2-ABFB-225C29B88049}" type="pres">
      <dgm:prSet presAssocID="{C1A7C3C7-3797-4B4B-9D53-267363FEC668}" presName="ParentText" presStyleLbl="revTx" presStyleIdx="4" presStyleCnt="7">
        <dgm:presLayoutVars>
          <dgm:chMax val="0"/>
          <dgm:chPref val="0"/>
          <dgm:bulletEnabled val="1"/>
        </dgm:presLayoutVars>
      </dgm:prSet>
      <dgm:spPr/>
    </dgm:pt>
    <dgm:pt modelId="{FCC4CECC-076C-402D-93D2-830B7455CB64}" type="pres">
      <dgm:prSet presAssocID="{C1A7C3C7-3797-4B4B-9D53-267363FEC668}" presName="Triangle" presStyleLbl="alignNode1" presStyleIdx="9" presStyleCnt="13"/>
      <dgm:spPr>
        <a:solidFill>
          <a:srgbClr val="663300"/>
        </a:solidFill>
      </dgm:spPr>
    </dgm:pt>
    <dgm:pt modelId="{76445C30-0629-4118-A907-139AA91032C5}" type="pres">
      <dgm:prSet presAssocID="{30F5E3F8-B530-4B8D-9B4D-6117398CFFCD}" presName="sibTrans" presStyleCnt="0"/>
      <dgm:spPr/>
    </dgm:pt>
    <dgm:pt modelId="{D329E6BE-1B0A-4D13-868E-756C3D06B71B}" type="pres">
      <dgm:prSet presAssocID="{30F5E3F8-B530-4B8D-9B4D-6117398CFFCD}" presName="space" presStyleCnt="0"/>
      <dgm:spPr/>
    </dgm:pt>
    <dgm:pt modelId="{667D8A0D-08C0-4FEA-B49B-7B31608F23C7}" type="pres">
      <dgm:prSet presAssocID="{0372070F-2A83-4DB4-9EE0-3098D2CBDBD9}" presName="composite" presStyleCnt="0"/>
      <dgm:spPr/>
    </dgm:pt>
    <dgm:pt modelId="{F11EB841-9D7D-4191-964C-C91F60FF9E18}" type="pres">
      <dgm:prSet presAssocID="{0372070F-2A83-4DB4-9EE0-3098D2CBDBD9}" presName="LShape" presStyleLbl="alignNode1" presStyleIdx="10" presStyleCnt="13"/>
      <dgm:spPr>
        <a:solidFill>
          <a:srgbClr val="FAA61A"/>
        </a:solidFill>
      </dgm:spPr>
    </dgm:pt>
    <dgm:pt modelId="{2F697D83-32DE-4B82-B742-0C6EF6434735}" type="pres">
      <dgm:prSet presAssocID="{0372070F-2A83-4DB4-9EE0-3098D2CBDBD9}" presName="ParentText" presStyleLbl="revTx" presStyleIdx="5" presStyleCnt="7">
        <dgm:presLayoutVars>
          <dgm:chMax val="0"/>
          <dgm:chPref val="0"/>
          <dgm:bulletEnabled val="1"/>
        </dgm:presLayoutVars>
      </dgm:prSet>
      <dgm:spPr/>
    </dgm:pt>
    <dgm:pt modelId="{F5FA6ED9-6926-445C-82FB-FE759F4AF1DE}" type="pres">
      <dgm:prSet presAssocID="{0372070F-2A83-4DB4-9EE0-3098D2CBDBD9}" presName="Triangle" presStyleLbl="alignNode1" presStyleIdx="11" presStyleCnt="13"/>
      <dgm:spPr>
        <a:solidFill>
          <a:srgbClr val="663300"/>
        </a:solidFill>
      </dgm:spPr>
    </dgm:pt>
    <dgm:pt modelId="{F8610073-85D1-4EA9-A703-5B4DB33EB1EF}" type="pres">
      <dgm:prSet presAssocID="{CA7877AC-3259-497E-95D7-C665A33E966B}" presName="sibTrans" presStyleCnt="0"/>
      <dgm:spPr/>
    </dgm:pt>
    <dgm:pt modelId="{D01ADF9A-11B6-4341-8A6D-D52B5E3FD50D}" type="pres">
      <dgm:prSet presAssocID="{CA7877AC-3259-497E-95D7-C665A33E966B}" presName="space" presStyleCnt="0"/>
      <dgm:spPr/>
    </dgm:pt>
    <dgm:pt modelId="{2B6387DB-19E8-41FA-A2AB-6214FC1FBC04}" type="pres">
      <dgm:prSet presAssocID="{338B1476-2595-466C-9BFA-95F7B69A8D11}" presName="composite" presStyleCnt="0"/>
      <dgm:spPr/>
    </dgm:pt>
    <dgm:pt modelId="{2BDEF68D-9997-4B96-B554-4F6E361274D0}" type="pres">
      <dgm:prSet presAssocID="{338B1476-2595-466C-9BFA-95F7B69A8D11}" presName="LShape" presStyleLbl="alignNode1" presStyleIdx="12" presStyleCnt="13"/>
      <dgm:spPr>
        <a:solidFill>
          <a:srgbClr val="FAA61A"/>
        </a:solidFill>
      </dgm:spPr>
    </dgm:pt>
    <dgm:pt modelId="{D2445101-6A42-4FD5-A4EE-8E65C1725E65}" type="pres">
      <dgm:prSet presAssocID="{338B1476-2595-466C-9BFA-95F7B69A8D11}" presName="ParentText" presStyleLbl="revTx" presStyleIdx="6" presStyleCnt="7">
        <dgm:presLayoutVars>
          <dgm:chMax val="0"/>
          <dgm:chPref val="0"/>
          <dgm:bulletEnabled val="1"/>
        </dgm:presLayoutVars>
      </dgm:prSet>
      <dgm:spPr/>
    </dgm:pt>
  </dgm:ptLst>
  <dgm:cxnLst>
    <dgm:cxn modelId="{8F79BF2C-BD91-44EF-878B-FE7D51870F70}" srcId="{D69AEB7E-FE3C-459B-B4C0-EA9BFBFCA666}" destId="{C1A7C3C7-3797-4B4B-9D53-267363FEC668}" srcOrd="4" destOrd="0" parTransId="{AF3F8583-BA22-40F1-B042-62A0939DDD29}" sibTransId="{30F5E3F8-B530-4B8D-9B4D-6117398CFFCD}"/>
    <dgm:cxn modelId="{C905F72D-75F6-429D-849E-7001FD3C86AC}" type="presOf" srcId="{F9ACABD8-25F6-432F-8838-0AAAACD08B88}" destId="{A45410CC-E9F8-4C6A-8403-521FC346B03E}" srcOrd="0" destOrd="0" presId="urn:microsoft.com/office/officeart/2009/3/layout/StepUpProcess"/>
    <dgm:cxn modelId="{C3CE0135-4AAD-4068-8CED-5168E6B687BE}" type="presOf" srcId="{7D280991-FBAB-41EF-BEBB-699B8980E4C0}" destId="{01994E3F-3DDF-4EC6-B6BE-2ABCFB75C2E0}" srcOrd="0" destOrd="0" presId="urn:microsoft.com/office/officeart/2009/3/layout/StepUpProcess"/>
    <dgm:cxn modelId="{90C55A43-DE10-488E-A6D4-B874B51F0511}" type="presOf" srcId="{B35E0D7F-B3FE-44EA-8F2D-CBCF73F2E87C}" destId="{2156568D-37FF-4028-AFCB-9414683A6ECB}" srcOrd="0" destOrd="0" presId="urn:microsoft.com/office/officeart/2009/3/layout/StepUpProcess"/>
    <dgm:cxn modelId="{954A494E-D667-42BA-A9D4-F5402FAF73E1}" type="presOf" srcId="{D69AEB7E-FE3C-459B-B4C0-EA9BFBFCA666}" destId="{3945E2ED-7395-4CFD-901D-CDE732E33E95}" srcOrd="0" destOrd="0" presId="urn:microsoft.com/office/officeart/2009/3/layout/StepUpProcess"/>
    <dgm:cxn modelId="{53EE0D78-F00F-4E5F-833D-F043D440BB65}" type="presOf" srcId="{14519DAA-AC26-4B4E-8D4F-9276F210B8B4}" destId="{B4CE2AAC-8961-4E99-8FF9-5905BBD95C8E}" srcOrd="0" destOrd="0" presId="urn:microsoft.com/office/officeart/2009/3/layout/StepUpProcess"/>
    <dgm:cxn modelId="{D1F4CE7D-BBE9-45C4-A9D3-C3CAA78AF5B0}" srcId="{D69AEB7E-FE3C-459B-B4C0-EA9BFBFCA666}" destId="{338B1476-2595-466C-9BFA-95F7B69A8D11}" srcOrd="6" destOrd="0" parTransId="{AD2D6194-4AD8-4473-AAAF-FA254411A2C0}" sibTransId="{60976B3B-24C5-4A81-BC9C-087C8CB17B6E}"/>
    <dgm:cxn modelId="{DE9260A6-8DBA-4855-8571-74F95323B3B8}" srcId="{D69AEB7E-FE3C-459B-B4C0-EA9BFBFCA666}" destId="{7D280991-FBAB-41EF-BEBB-699B8980E4C0}" srcOrd="1" destOrd="0" parTransId="{16947CED-2830-4C1C-A0F7-6263C4867492}" sibTransId="{2539D023-FEB3-415F-821D-3338E381A968}"/>
    <dgm:cxn modelId="{D026C0B0-A82F-435D-9E95-54DB9D7183E6}" type="presOf" srcId="{C1A7C3C7-3797-4B4B-9D53-267363FEC668}" destId="{08928C26-38CD-4BE2-ABFB-225C29B88049}" srcOrd="0" destOrd="0" presId="urn:microsoft.com/office/officeart/2009/3/layout/StepUpProcess"/>
    <dgm:cxn modelId="{03F620BF-2C6A-4E6D-AFC5-94AAC53B3F02}" type="presOf" srcId="{338B1476-2595-466C-9BFA-95F7B69A8D11}" destId="{D2445101-6A42-4FD5-A4EE-8E65C1725E65}" srcOrd="0" destOrd="0" presId="urn:microsoft.com/office/officeart/2009/3/layout/StepUpProcess"/>
    <dgm:cxn modelId="{A40857C3-A190-42F1-A0DE-437CF85F5E37}" type="presOf" srcId="{0372070F-2A83-4DB4-9EE0-3098D2CBDBD9}" destId="{2F697D83-32DE-4B82-B742-0C6EF6434735}" srcOrd="0" destOrd="0" presId="urn:microsoft.com/office/officeart/2009/3/layout/StepUpProcess"/>
    <dgm:cxn modelId="{887B4AC9-40B5-4F9C-9553-E06379168639}" srcId="{D69AEB7E-FE3C-459B-B4C0-EA9BFBFCA666}" destId="{14519DAA-AC26-4B4E-8D4F-9276F210B8B4}" srcOrd="3" destOrd="0" parTransId="{066BAC7E-2F95-4564-AEEB-DD457BFB7537}" sibTransId="{EED95A6F-A7C3-443A-B7C8-CCAA8C95660A}"/>
    <dgm:cxn modelId="{8F2E89CD-2648-487F-9924-5AC3D7735025}" srcId="{D69AEB7E-FE3C-459B-B4C0-EA9BFBFCA666}" destId="{F9ACABD8-25F6-432F-8838-0AAAACD08B88}" srcOrd="0" destOrd="0" parTransId="{B2E9398F-B34A-444E-8059-86ACCFC15A3E}" sibTransId="{61BEF6B2-93A9-4161-829C-335848B3A2F5}"/>
    <dgm:cxn modelId="{95EEFED6-08CB-48D3-B765-38FBA06E95B6}" srcId="{D69AEB7E-FE3C-459B-B4C0-EA9BFBFCA666}" destId="{0372070F-2A83-4DB4-9EE0-3098D2CBDBD9}" srcOrd="5" destOrd="0" parTransId="{55D6EAE5-ABE8-4F2C-8524-CD2C4DE16235}" sibTransId="{CA7877AC-3259-497E-95D7-C665A33E966B}"/>
    <dgm:cxn modelId="{3B4700EC-244E-4A98-92F8-B48B35AD238D}" srcId="{D69AEB7E-FE3C-459B-B4C0-EA9BFBFCA666}" destId="{B35E0D7F-B3FE-44EA-8F2D-CBCF73F2E87C}" srcOrd="2" destOrd="0" parTransId="{9577C202-523C-4277-BAAC-80BD98A2116F}" sibTransId="{E74DFE09-B16C-48BD-AF04-E59B7BABC862}"/>
    <dgm:cxn modelId="{6C603A4A-078E-434B-BD3F-905DCA3A3149}" type="presParOf" srcId="{3945E2ED-7395-4CFD-901D-CDE732E33E95}" destId="{58A0255B-49A5-4850-9E62-6298F76A1285}" srcOrd="0" destOrd="0" presId="urn:microsoft.com/office/officeart/2009/3/layout/StepUpProcess"/>
    <dgm:cxn modelId="{F3A5C87B-FB6C-4C95-ADAE-32B002BC1119}" type="presParOf" srcId="{58A0255B-49A5-4850-9E62-6298F76A1285}" destId="{E892F1DE-1BD7-4022-8323-C40E0E2B27E7}" srcOrd="0" destOrd="0" presId="urn:microsoft.com/office/officeart/2009/3/layout/StepUpProcess"/>
    <dgm:cxn modelId="{6B2CC6A8-7E73-4C2A-B30F-8B8F8E1127F5}" type="presParOf" srcId="{58A0255B-49A5-4850-9E62-6298F76A1285}" destId="{A45410CC-E9F8-4C6A-8403-521FC346B03E}" srcOrd="1" destOrd="0" presId="urn:microsoft.com/office/officeart/2009/3/layout/StepUpProcess"/>
    <dgm:cxn modelId="{AAE5D8BA-EDFF-4313-9F3D-1B7B5F2C25C0}" type="presParOf" srcId="{58A0255B-49A5-4850-9E62-6298F76A1285}" destId="{E9A0DF4C-CFFA-4233-B6D0-C3EF09B5343D}" srcOrd="2" destOrd="0" presId="urn:microsoft.com/office/officeart/2009/3/layout/StepUpProcess"/>
    <dgm:cxn modelId="{14830C93-2D96-4B2F-BEA2-07B7532881E7}" type="presParOf" srcId="{3945E2ED-7395-4CFD-901D-CDE732E33E95}" destId="{A726A3A6-1E9B-4864-BA03-3A3EA8E8889E}" srcOrd="1" destOrd="0" presId="urn:microsoft.com/office/officeart/2009/3/layout/StepUpProcess"/>
    <dgm:cxn modelId="{1AA861A3-EFCA-4360-8E1E-D3A00B840B93}" type="presParOf" srcId="{A726A3A6-1E9B-4864-BA03-3A3EA8E8889E}" destId="{640E91B7-8DE6-40C9-A0A6-96F2DEDAF9DB}" srcOrd="0" destOrd="0" presId="urn:microsoft.com/office/officeart/2009/3/layout/StepUpProcess"/>
    <dgm:cxn modelId="{D8862BE4-97C7-423A-86AA-0035F98D6D30}" type="presParOf" srcId="{3945E2ED-7395-4CFD-901D-CDE732E33E95}" destId="{98E1E7D3-DD3D-4BE3-B3B0-BE723FA61E93}" srcOrd="2" destOrd="0" presId="urn:microsoft.com/office/officeart/2009/3/layout/StepUpProcess"/>
    <dgm:cxn modelId="{5184BC84-FE76-4BCD-8273-CE1484F6B318}" type="presParOf" srcId="{98E1E7D3-DD3D-4BE3-B3B0-BE723FA61E93}" destId="{A0FDBA52-716A-49D9-9865-928B869AE9FC}" srcOrd="0" destOrd="0" presId="urn:microsoft.com/office/officeart/2009/3/layout/StepUpProcess"/>
    <dgm:cxn modelId="{9312AAF8-B12C-4AF7-B4A8-ABCE97A388CB}" type="presParOf" srcId="{98E1E7D3-DD3D-4BE3-B3B0-BE723FA61E93}" destId="{01994E3F-3DDF-4EC6-B6BE-2ABCFB75C2E0}" srcOrd="1" destOrd="0" presId="urn:microsoft.com/office/officeart/2009/3/layout/StepUpProcess"/>
    <dgm:cxn modelId="{954A52E4-D24D-443A-B9C4-09787F2EC9FE}" type="presParOf" srcId="{98E1E7D3-DD3D-4BE3-B3B0-BE723FA61E93}" destId="{390C73D6-5AD9-41E3-9CC2-5ECF685FC53D}" srcOrd="2" destOrd="0" presId="urn:microsoft.com/office/officeart/2009/3/layout/StepUpProcess"/>
    <dgm:cxn modelId="{498ADC44-91B8-4DAC-B69C-F6C8DFFF05B8}" type="presParOf" srcId="{3945E2ED-7395-4CFD-901D-CDE732E33E95}" destId="{8C401FAC-6824-4431-AE4E-A9FCD3100328}" srcOrd="3" destOrd="0" presId="urn:microsoft.com/office/officeart/2009/3/layout/StepUpProcess"/>
    <dgm:cxn modelId="{642A7D5E-5854-4747-BEFC-C5F1B9CA4F06}" type="presParOf" srcId="{8C401FAC-6824-4431-AE4E-A9FCD3100328}" destId="{359A8844-6F10-496B-801E-4612777C7AC0}" srcOrd="0" destOrd="0" presId="urn:microsoft.com/office/officeart/2009/3/layout/StepUpProcess"/>
    <dgm:cxn modelId="{FA2DB259-284D-4743-A121-8AFD5241607A}" type="presParOf" srcId="{3945E2ED-7395-4CFD-901D-CDE732E33E95}" destId="{01536E94-90B5-4FC4-B4A7-157C1EF4BE8D}" srcOrd="4" destOrd="0" presId="urn:microsoft.com/office/officeart/2009/3/layout/StepUpProcess"/>
    <dgm:cxn modelId="{601E21DF-2A4B-4D15-80A8-A4B3FE0B2A04}" type="presParOf" srcId="{01536E94-90B5-4FC4-B4A7-157C1EF4BE8D}" destId="{BB455742-720D-43F6-8408-0C415111F032}" srcOrd="0" destOrd="0" presId="urn:microsoft.com/office/officeart/2009/3/layout/StepUpProcess"/>
    <dgm:cxn modelId="{E0D0ED47-9E68-4F2F-AA87-C608BA26624C}" type="presParOf" srcId="{01536E94-90B5-4FC4-B4A7-157C1EF4BE8D}" destId="{2156568D-37FF-4028-AFCB-9414683A6ECB}" srcOrd="1" destOrd="0" presId="urn:microsoft.com/office/officeart/2009/3/layout/StepUpProcess"/>
    <dgm:cxn modelId="{F65B10DB-F46B-4A48-833F-151F259ECA69}" type="presParOf" srcId="{01536E94-90B5-4FC4-B4A7-157C1EF4BE8D}" destId="{B733E13C-4F09-457A-8F1C-2DA8DEC038C8}" srcOrd="2" destOrd="0" presId="urn:microsoft.com/office/officeart/2009/3/layout/StepUpProcess"/>
    <dgm:cxn modelId="{459718BE-1446-4331-9425-60C3AD71414A}" type="presParOf" srcId="{3945E2ED-7395-4CFD-901D-CDE732E33E95}" destId="{22F2EBC8-B8FF-4F79-81E0-09F590254619}" srcOrd="5" destOrd="0" presId="urn:microsoft.com/office/officeart/2009/3/layout/StepUpProcess"/>
    <dgm:cxn modelId="{C95ACBB2-12D6-4EF7-A0A8-9602ABCCC01F}" type="presParOf" srcId="{22F2EBC8-B8FF-4F79-81E0-09F590254619}" destId="{E528D817-75F7-4170-B352-395B1584AFA3}" srcOrd="0" destOrd="0" presId="urn:microsoft.com/office/officeart/2009/3/layout/StepUpProcess"/>
    <dgm:cxn modelId="{02358084-316E-41BD-8972-7211BC379B96}" type="presParOf" srcId="{3945E2ED-7395-4CFD-901D-CDE732E33E95}" destId="{F9B7C3C0-DC56-4A22-B8EC-C6F0CDA86279}" srcOrd="6" destOrd="0" presId="urn:microsoft.com/office/officeart/2009/3/layout/StepUpProcess"/>
    <dgm:cxn modelId="{C3995C99-D1EA-497C-8225-A4C4A85A850E}" type="presParOf" srcId="{F9B7C3C0-DC56-4A22-B8EC-C6F0CDA86279}" destId="{4D34C1D5-3BB3-4369-98D6-0CB8301B9340}" srcOrd="0" destOrd="0" presId="urn:microsoft.com/office/officeart/2009/3/layout/StepUpProcess"/>
    <dgm:cxn modelId="{51C184BA-0662-42AE-81B4-FAFC11D33CBA}" type="presParOf" srcId="{F9B7C3C0-DC56-4A22-B8EC-C6F0CDA86279}" destId="{B4CE2AAC-8961-4E99-8FF9-5905BBD95C8E}" srcOrd="1" destOrd="0" presId="urn:microsoft.com/office/officeart/2009/3/layout/StepUpProcess"/>
    <dgm:cxn modelId="{EC2331F2-EA9D-4CAB-86E8-6B198F7F444A}" type="presParOf" srcId="{F9B7C3C0-DC56-4A22-B8EC-C6F0CDA86279}" destId="{C7C0B754-C59C-476D-AACB-82FC2FDD0AE2}" srcOrd="2" destOrd="0" presId="urn:microsoft.com/office/officeart/2009/3/layout/StepUpProcess"/>
    <dgm:cxn modelId="{0B97BF78-BFFF-44C2-A4D8-F0733D2E0DBC}" type="presParOf" srcId="{3945E2ED-7395-4CFD-901D-CDE732E33E95}" destId="{1D75D9BF-1102-40F9-99E9-C5F15495347C}" srcOrd="7" destOrd="0" presId="urn:microsoft.com/office/officeart/2009/3/layout/StepUpProcess"/>
    <dgm:cxn modelId="{AD6F588F-D121-4291-A32D-3FDEA0104F39}" type="presParOf" srcId="{1D75D9BF-1102-40F9-99E9-C5F15495347C}" destId="{28B1945C-C272-4A58-90F1-5CD041F33FEF}" srcOrd="0" destOrd="0" presId="urn:microsoft.com/office/officeart/2009/3/layout/StepUpProcess"/>
    <dgm:cxn modelId="{5161B69F-08C9-453E-80D8-3768D84A8BBD}" type="presParOf" srcId="{3945E2ED-7395-4CFD-901D-CDE732E33E95}" destId="{91024A39-355A-44B3-B380-BA6392058CB5}" srcOrd="8" destOrd="0" presId="urn:microsoft.com/office/officeart/2009/3/layout/StepUpProcess"/>
    <dgm:cxn modelId="{F5B50F64-4C1D-4461-B9F9-B12A82D54CC5}" type="presParOf" srcId="{91024A39-355A-44B3-B380-BA6392058CB5}" destId="{F3CF638D-A088-40DE-80AF-2A6EF515EC09}" srcOrd="0" destOrd="0" presId="urn:microsoft.com/office/officeart/2009/3/layout/StepUpProcess"/>
    <dgm:cxn modelId="{EA8B0607-C89F-4115-8207-EBCE13C85D12}" type="presParOf" srcId="{91024A39-355A-44B3-B380-BA6392058CB5}" destId="{08928C26-38CD-4BE2-ABFB-225C29B88049}" srcOrd="1" destOrd="0" presId="urn:microsoft.com/office/officeart/2009/3/layout/StepUpProcess"/>
    <dgm:cxn modelId="{9DAD7EB9-0615-48BF-8D1D-8016BD6BFF82}" type="presParOf" srcId="{91024A39-355A-44B3-B380-BA6392058CB5}" destId="{FCC4CECC-076C-402D-93D2-830B7455CB64}" srcOrd="2" destOrd="0" presId="urn:microsoft.com/office/officeart/2009/3/layout/StepUpProcess"/>
    <dgm:cxn modelId="{2FBF8667-5E47-45F1-9261-15D433BA48FB}" type="presParOf" srcId="{3945E2ED-7395-4CFD-901D-CDE732E33E95}" destId="{76445C30-0629-4118-A907-139AA91032C5}" srcOrd="9" destOrd="0" presId="urn:microsoft.com/office/officeart/2009/3/layout/StepUpProcess"/>
    <dgm:cxn modelId="{81005F10-1778-4C40-92B0-1C1F6DEB4C0A}" type="presParOf" srcId="{76445C30-0629-4118-A907-139AA91032C5}" destId="{D329E6BE-1B0A-4D13-868E-756C3D06B71B}" srcOrd="0" destOrd="0" presId="urn:microsoft.com/office/officeart/2009/3/layout/StepUpProcess"/>
    <dgm:cxn modelId="{0B479B02-3899-459F-A59A-EFAEF56BC78F}" type="presParOf" srcId="{3945E2ED-7395-4CFD-901D-CDE732E33E95}" destId="{667D8A0D-08C0-4FEA-B49B-7B31608F23C7}" srcOrd="10" destOrd="0" presId="urn:microsoft.com/office/officeart/2009/3/layout/StepUpProcess"/>
    <dgm:cxn modelId="{476D5E03-ED26-4DEA-8689-6D4F006A6A9E}" type="presParOf" srcId="{667D8A0D-08C0-4FEA-B49B-7B31608F23C7}" destId="{F11EB841-9D7D-4191-964C-C91F60FF9E18}" srcOrd="0" destOrd="0" presId="urn:microsoft.com/office/officeart/2009/3/layout/StepUpProcess"/>
    <dgm:cxn modelId="{E874C78A-B53C-435C-A172-087D93A1A11D}" type="presParOf" srcId="{667D8A0D-08C0-4FEA-B49B-7B31608F23C7}" destId="{2F697D83-32DE-4B82-B742-0C6EF6434735}" srcOrd="1" destOrd="0" presId="urn:microsoft.com/office/officeart/2009/3/layout/StepUpProcess"/>
    <dgm:cxn modelId="{EAD6C8CB-5DB2-4882-92B3-8BB1B5981ACC}" type="presParOf" srcId="{667D8A0D-08C0-4FEA-B49B-7B31608F23C7}" destId="{F5FA6ED9-6926-445C-82FB-FE759F4AF1DE}" srcOrd="2" destOrd="0" presId="urn:microsoft.com/office/officeart/2009/3/layout/StepUpProcess"/>
    <dgm:cxn modelId="{9CFE92AC-F953-4AA2-B699-FC32388AF9A8}" type="presParOf" srcId="{3945E2ED-7395-4CFD-901D-CDE732E33E95}" destId="{F8610073-85D1-4EA9-A703-5B4DB33EB1EF}" srcOrd="11" destOrd="0" presId="urn:microsoft.com/office/officeart/2009/3/layout/StepUpProcess"/>
    <dgm:cxn modelId="{13C27095-936A-4866-9274-CF2108F7C93C}" type="presParOf" srcId="{F8610073-85D1-4EA9-A703-5B4DB33EB1EF}" destId="{D01ADF9A-11B6-4341-8A6D-D52B5E3FD50D}" srcOrd="0" destOrd="0" presId="urn:microsoft.com/office/officeart/2009/3/layout/StepUpProcess"/>
    <dgm:cxn modelId="{0027DC72-05A2-4CBA-8749-5EC4543753A0}" type="presParOf" srcId="{3945E2ED-7395-4CFD-901D-CDE732E33E95}" destId="{2B6387DB-19E8-41FA-A2AB-6214FC1FBC04}" srcOrd="12" destOrd="0" presId="urn:microsoft.com/office/officeart/2009/3/layout/StepUpProcess"/>
    <dgm:cxn modelId="{9130ED70-51A3-4E62-9AD5-368827097954}" type="presParOf" srcId="{2B6387DB-19E8-41FA-A2AB-6214FC1FBC04}" destId="{2BDEF68D-9997-4B96-B554-4F6E361274D0}" srcOrd="0" destOrd="0" presId="urn:microsoft.com/office/officeart/2009/3/layout/StepUpProcess"/>
    <dgm:cxn modelId="{707114BE-4BA3-4A3E-AE25-75E98AC87B88}" type="presParOf" srcId="{2B6387DB-19E8-41FA-A2AB-6214FC1FBC04}" destId="{D2445101-6A42-4FD5-A4EE-8E65C1725E65}"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E1A3B-41FB-4CA1-A3D0-0E8B0B357BBF}">
      <dsp:nvSpPr>
        <dsp:cNvPr id="0" name=""/>
        <dsp:cNvSpPr/>
      </dsp:nvSpPr>
      <dsp:spPr>
        <a:xfrm>
          <a:off x="4136053" y="2349309"/>
          <a:ext cx="361665" cy="2068456"/>
        </a:xfrm>
        <a:custGeom>
          <a:avLst/>
          <a:gdLst/>
          <a:ahLst/>
          <a:cxnLst/>
          <a:rect l="0" t="0" r="0" b="0"/>
          <a:pathLst>
            <a:path>
              <a:moveTo>
                <a:pt x="0" y="0"/>
              </a:moveTo>
              <a:lnTo>
                <a:pt x="180832" y="0"/>
              </a:lnTo>
              <a:lnTo>
                <a:pt x="180832" y="2068456"/>
              </a:lnTo>
              <a:lnTo>
                <a:pt x="361665" y="2068456"/>
              </a:lnTo>
            </a:path>
          </a:pathLst>
        </a:custGeom>
        <a:noFill/>
        <a:ln w="25400" cap="flat" cmpd="sng" algn="ctr">
          <a:solidFill>
            <a:srgbClr val="6633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264389" y="3331041"/>
        <a:ext cx="104991" cy="104991"/>
      </dsp:txXfrm>
    </dsp:sp>
    <dsp:sp modelId="{70AB665A-0527-480D-83BC-160B1AFC1F88}">
      <dsp:nvSpPr>
        <dsp:cNvPr id="0" name=""/>
        <dsp:cNvSpPr/>
      </dsp:nvSpPr>
      <dsp:spPr>
        <a:xfrm>
          <a:off x="4136053" y="2349309"/>
          <a:ext cx="361665" cy="1379307"/>
        </a:xfrm>
        <a:custGeom>
          <a:avLst/>
          <a:gdLst/>
          <a:ahLst/>
          <a:cxnLst/>
          <a:rect l="0" t="0" r="0" b="0"/>
          <a:pathLst>
            <a:path>
              <a:moveTo>
                <a:pt x="0" y="0"/>
              </a:moveTo>
              <a:lnTo>
                <a:pt x="180832" y="0"/>
              </a:lnTo>
              <a:lnTo>
                <a:pt x="180832" y="1379307"/>
              </a:lnTo>
              <a:lnTo>
                <a:pt x="361665" y="1379307"/>
              </a:lnTo>
            </a:path>
          </a:pathLst>
        </a:custGeom>
        <a:noFill/>
        <a:ln w="25400" cap="flat" cmpd="sng" algn="ctr">
          <a:solidFill>
            <a:srgbClr val="6633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81237" y="3003314"/>
        <a:ext cx="71296" cy="71296"/>
      </dsp:txXfrm>
    </dsp:sp>
    <dsp:sp modelId="{441ED506-7DFE-4041-B4FA-61E0175D50C1}">
      <dsp:nvSpPr>
        <dsp:cNvPr id="0" name=""/>
        <dsp:cNvSpPr/>
      </dsp:nvSpPr>
      <dsp:spPr>
        <a:xfrm>
          <a:off x="4136053" y="2349309"/>
          <a:ext cx="361665" cy="690158"/>
        </a:xfrm>
        <a:custGeom>
          <a:avLst/>
          <a:gdLst/>
          <a:ahLst/>
          <a:cxnLst/>
          <a:rect l="0" t="0" r="0" b="0"/>
          <a:pathLst>
            <a:path>
              <a:moveTo>
                <a:pt x="0" y="0"/>
              </a:moveTo>
              <a:lnTo>
                <a:pt x="180832" y="0"/>
              </a:lnTo>
              <a:lnTo>
                <a:pt x="180832" y="690158"/>
              </a:lnTo>
              <a:lnTo>
                <a:pt x="361665" y="690158"/>
              </a:lnTo>
            </a:path>
          </a:pathLst>
        </a:custGeom>
        <a:noFill/>
        <a:ln w="25400" cap="flat" cmpd="sng" algn="ctr">
          <a:solidFill>
            <a:srgbClr val="6633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97406" y="2674909"/>
        <a:ext cx="38958" cy="38958"/>
      </dsp:txXfrm>
    </dsp:sp>
    <dsp:sp modelId="{49211FAD-63C0-463C-A4DE-3C4BCF59C424}">
      <dsp:nvSpPr>
        <dsp:cNvPr id="0" name=""/>
        <dsp:cNvSpPr/>
      </dsp:nvSpPr>
      <dsp:spPr>
        <a:xfrm>
          <a:off x="4136053" y="2303589"/>
          <a:ext cx="361665" cy="91440"/>
        </a:xfrm>
        <a:custGeom>
          <a:avLst/>
          <a:gdLst/>
          <a:ahLst/>
          <a:cxnLst/>
          <a:rect l="0" t="0" r="0" b="0"/>
          <a:pathLst>
            <a:path>
              <a:moveTo>
                <a:pt x="0" y="45720"/>
              </a:moveTo>
              <a:lnTo>
                <a:pt x="180832" y="45720"/>
              </a:lnTo>
              <a:lnTo>
                <a:pt x="180832" y="46728"/>
              </a:lnTo>
              <a:lnTo>
                <a:pt x="361665" y="46728"/>
              </a:lnTo>
            </a:path>
          </a:pathLst>
        </a:custGeom>
        <a:noFill/>
        <a:ln w="25400" cap="flat" cmpd="sng" algn="ctr">
          <a:solidFill>
            <a:srgbClr val="6633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07844" y="2340267"/>
        <a:ext cx="18083" cy="18083"/>
      </dsp:txXfrm>
    </dsp:sp>
    <dsp:sp modelId="{994DB9AB-F8B2-439B-A327-6FB96F3EE383}">
      <dsp:nvSpPr>
        <dsp:cNvPr id="0" name=""/>
        <dsp:cNvSpPr/>
      </dsp:nvSpPr>
      <dsp:spPr>
        <a:xfrm>
          <a:off x="4136053" y="1661169"/>
          <a:ext cx="361665" cy="688140"/>
        </a:xfrm>
        <a:custGeom>
          <a:avLst/>
          <a:gdLst/>
          <a:ahLst/>
          <a:cxnLst/>
          <a:rect l="0" t="0" r="0" b="0"/>
          <a:pathLst>
            <a:path>
              <a:moveTo>
                <a:pt x="0" y="688140"/>
              </a:moveTo>
              <a:lnTo>
                <a:pt x="180832" y="688140"/>
              </a:lnTo>
              <a:lnTo>
                <a:pt x="180832" y="0"/>
              </a:lnTo>
              <a:lnTo>
                <a:pt x="361665" y="0"/>
              </a:lnTo>
            </a:path>
          </a:pathLst>
        </a:custGeom>
        <a:noFill/>
        <a:ln w="25400" cap="flat" cmpd="sng" algn="ctr">
          <a:solidFill>
            <a:srgbClr val="964B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97450" y="1985804"/>
        <a:ext cx="38869" cy="38869"/>
      </dsp:txXfrm>
    </dsp:sp>
    <dsp:sp modelId="{C630DD6A-D2B6-4094-A5DD-129845889383}">
      <dsp:nvSpPr>
        <dsp:cNvPr id="0" name=""/>
        <dsp:cNvSpPr/>
      </dsp:nvSpPr>
      <dsp:spPr>
        <a:xfrm>
          <a:off x="4136053" y="972019"/>
          <a:ext cx="361665" cy="1377289"/>
        </a:xfrm>
        <a:custGeom>
          <a:avLst/>
          <a:gdLst/>
          <a:ahLst/>
          <a:cxnLst/>
          <a:rect l="0" t="0" r="0" b="0"/>
          <a:pathLst>
            <a:path>
              <a:moveTo>
                <a:pt x="0" y="1377289"/>
              </a:moveTo>
              <a:lnTo>
                <a:pt x="180832" y="1377289"/>
              </a:lnTo>
              <a:lnTo>
                <a:pt x="180832" y="0"/>
              </a:lnTo>
              <a:lnTo>
                <a:pt x="361665" y="0"/>
              </a:lnTo>
            </a:path>
          </a:pathLst>
        </a:custGeom>
        <a:noFill/>
        <a:ln w="25400" cap="flat" cmpd="sng" algn="ctr">
          <a:solidFill>
            <a:srgbClr val="6633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81286" y="1625065"/>
        <a:ext cx="71199" cy="71199"/>
      </dsp:txXfrm>
    </dsp:sp>
    <dsp:sp modelId="{227C84CE-F1CF-4F44-A393-192840EA8C96}">
      <dsp:nvSpPr>
        <dsp:cNvPr id="0" name=""/>
        <dsp:cNvSpPr/>
      </dsp:nvSpPr>
      <dsp:spPr>
        <a:xfrm>
          <a:off x="4136053" y="281861"/>
          <a:ext cx="361665" cy="2067447"/>
        </a:xfrm>
        <a:custGeom>
          <a:avLst/>
          <a:gdLst/>
          <a:ahLst/>
          <a:cxnLst/>
          <a:rect l="0" t="0" r="0" b="0"/>
          <a:pathLst>
            <a:path>
              <a:moveTo>
                <a:pt x="0" y="2067447"/>
              </a:moveTo>
              <a:lnTo>
                <a:pt x="180832" y="2067447"/>
              </a:lnTo>
              <a:lnTo>
                <a:pt x="180832" y="0"/>
              </a:lnTo>
              <a:lnTo>
                <a:pt x="361665" y="0"/>
              </a:lnTo>
            </a:path>
          </a:pathLst>
        </a:custGeom>
        <a:noFill/>
        <a:ln w="25400" cap="flat" cmpd="sng" algn="ctr">
          <a:solidFill>
            <a:srgbClr val="6633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264414" y="1263114"/>
        <a:ext cx="104942" cy="104942"/>
      </dsp:txXfrm>
    </dsp:sp>
    <dsp:sp modelId="{196C6BD5-C5C2-41B1-9B47-EAFB104CA84F}">
      <dsp:nvSpPr>
        <dsp:cNvPr id="0" name=""/>
        <dsp:cNvSpPr/>
      </dsp:nvSpPr>
      <dsp:spPr>
        <a:xfrm>
          <a:off x="758560" y="728915"/>
          <a:ext cx="3514196" cy="3240787"/>
        </a:xfrm>
        <a:prstGeom prst="rect">
          <a:avLst/>
        </a:prstGeom>
        <a:solidFill>
          <a:srgbClr val="C8A61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rgbClr val="663300"/>
              </a:solidFill>
            </a:rPr>
            <a:t>The mission of the American Nurses Credentialing Center (ANCC), a subsidiary of the American Nurses Association (ANA), is to promote excellence in nursing and health care globally through credentialing programs. Learn about:</a:t>
          </a:r>
          <a:r>
            <a:rPr lang="en-US" sz="2000" b="0" i="0" kern="1200" dirty="0"/>
            <a:t> </a:t>
          </a:r>
          <a:endParaRPr lang="en-US" sz="2000" kern="1200" dirty="0"/>
        </a:p>
      </dsp:txBody>
      <dsp:txXfrm>
        <a:off x="758560" y="728915"/>
        <a:ext cx="3514196" cy="3240787"/>
      </dsp:txXfrm>
    </dsp:sp>
    <dsp:sp modelId="{68BB4DA9-DFF0-41E1-9D23-D1B73FA2A95A}">
      <dsp:nvSpPr>
        <dsp:cNvPr id="0" name=""/>
        <dsp:cNvSpPr/>
      </dsp:nvSpPr>
      <dsp:spPr>
        <a:xfrm>
          <a:off x="4497718" y="5193"/>
          <a:ext cx="1915344" cy="553337"/>
        </a:xfrm>
        <a:prstGeom prst="rect">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C000"/>
              </a:solidFill>
            </a:rPr>
            <a:t>ANCC Programs</a:t>
          </a:r>
        </a:p>
      </dsp:txBody>
      <dsp:txXfrm>
        <a:off x="4497718" y="5193"/>
        <a:ext cx="1915344" cy="553337"/>
      </dsp:txXfrm>
    </dsp:sp>
    <dsp:sp modelId="{2861DFB6-8C42-4DE9-A922-18BE41C5830B}">
      <dsp:nvSpPr>
        <dsp:cNvPr id="0" name=""/>
        <dsp:cNvSpPr/>
      </dsp:nvSpPr>
      <dsp:spPr>
        <a:xfrm>
          <a:off x="4497718" y="696360"/>
          <a:ext cx="1887206" cy="551319"/>
        </a:xfrm>
        <a:prstGeom prst="rect">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C000"/>
              </a:solidFill>
            </a:rPr>
            <a:t>Credentialing Research</a:t>
          </a:r>
        </a:p>
      </dsp:txBody>
      <dsp:txXfrm>
        <a:off x="4497718" y="696360"/>
        <a:ext cx="1887206" cy="551319"/>
      </dsp:txXfrm>
    </dsp:sp>
    <dsp:sp modelId="{1B3A8F47-8F70-4ACE-B316-5893FFFA51CA}">
      <dsp:nvSpPr>
        <dsp:cNvPr id="0" name=""/>
        <dsp:cNvSpPr/>
      </dsp:nvSpPr>
      <dsp:spPr>
        <a:xfrm>
          <a:off x="4497718" y="1385509"/>
          <a:ext cx="1922216" cy="551319"/>
        </a:xfrm>
        <a:prstGeom prst="rect">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C000"/>
              </a:solidFill>
            </a:rPr>
            <a:t>Accreditation</a:t>
          </a:r>
        </a:p>
      </dsp:txBody>
      <dsp:txXfrm>
        <a:off x="4497718" y="1385509"/>
        <a:ext cx="1922216" cy="551319"/>
      </dsp:txXfrm>
    </dsp:sp>
    <dsp:sp modelId="{FCE758AE-05CF-4685-8919-5ECA31451B17}">
      <dsp:nvSpPr>
        <dsp:cNvPr id="0" name=""/>
        <dsp:cNvSpPr/>
      </dsp:nvSpPr>
      <dsp:spPr>
        <a:xfrm>
          <a:off x="4497718" y="2074658"/>
          <a:ext cx="1915344" cy="551319"/>
        </a:xfrm>
        <a:prstGeom prst="rect">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C000"/>
              </a:solidFill>
            </a:rPr>
            <a:t>International Organization for Standardization (ISO)</a:t>
          </a:r>
        </a:p>
      </dsp:txBody>
      <dsp:txXfrm>
        <a:off x="4497718" y="2074658"/>
        <a:ext cx="1915344" cy="551319"/>
      </dsp:txXfrm>
    </dsp:sp>
    <dsp:sp modelId="{5E5AB11F-973F-420C-A4D2-F3450E367FF3}">
      <dsp:nvSpPr>
        <dsp:cNvPr id="0" name=""/>
        <dsp:cNvSpPr/>
      </dsp:nvSpPr>
      <dsp:spPr>
        <a:xfrm>
          <a:off x="4497718" y="2763807"/>
          <a:ext cx="1915344" cy="551319"/>
        </a:xfrm>
        <a:prstGeom prst="rect">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C000"/>
              </a:solidFill>
            </a:rPr>
            <a:t>All Certification Programs</a:t>
          </a:r>
        </a:p>
      </dsp:txBody>
      <dsp:txXfrm>
        <a:off x="4497718" y="2763807"/>
        <a:ext cx="1915344" cy="551319"/>
      </dsp:txXfrm>
    </dsp:sp>
    <dsp:sp modelId="{C5D33C8E-4F9A-4FB6-BFCE-846365CC7203}">
      <dsp:nvSpPr>
        <dsp:cNvPr id="0" name=""/>
        <dsp:cNvSpPr/>
      </dsp:nvSpPr>
      <dsp:spPr>
        <a:xfrm>
          <a:off x="4497718" y="3452957"/>
          <a:ext cx="1915344" cy="551319"/>
        </a:xfrm>
        <a:prstGeom prst="rect">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FFC000"/>
              </a:solidFill>
            </a:rPr>
            <a:t>Certification Programs for Advanced Practice</a:t>
          </a:r>
        </a:p>
      </dsp:txBody>
      <dsp:txXfrm>
        <a:off x="4497718" y="3452957"/>
        <a:ext cx="1915344" cy="551319"/>
      </dsp:txXfrm>
    </dsp:sp>
    <dsp:sp modelId="{0183B174-4D5C-466D-9BA4-AD9BD1CFFF6B}">
      <dsp:nvSpPr>
        <dsp:cNvPr id="0" name=""/>
        <dsp:cNvSpPr/>
      </dsp:nvSpPr>
      <dsp:spPr>
        <a:xfrm>
          <a:off x="4497718" y="4142106"/>
          <a:ext cx="1898129" cy="551319"/>
        </a:xfrm>
        <a:prstGeom prst="rect">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rgbClr val="FFC000"/>
              </a:solidFill>
            </a:rPr>
            <a:t>Consensus Model for APRN Regulations </a:t>
          </a:r>
        </a:p>
      </dsp:txBody>
      <dsp:txXfrm>
        <a:off x="4497718" y="4142106"/>
        <a:ext cx="1898129" cy="5513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A078E-E9F1-40A1-BF40-58E148D57555}">
      <dsp:nvSpPr>
        <dsp:cNvPr id="0" name=""/>
        <dsp:cNvSpPr/>
      </dsp:nvSpPr>
      <dsp:spPr>
        <a:xfrm>
          <a:off x="2387" y="2390135"/>
          <a:ext cx="2908321" cy="1163328"/>
        </a:xfrm>
        <a:prstGeom prst="chevron">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t>    </a:t>
          </a:r>
          <a:r>
            <a:rPr lang="en-US" sz="1400" kern="1200" dirty="0">
              <a:solidFill>
                <a:srgbClr val="663300"/>
              </a:solidFill>
            </a:rPr>
            <a:t>Renewal is due every 5 years.</a:t>
          </a:r>
        </a:p>
      </dsp:txBody>
      <dsp:txXfrm>
        <a:off x="584051" y="2390135"/>
        <a:ext cx="1744993" cy="1163328"/>
      </dsp:txXfrm>
    </dsp:sp>
    <dsp:sp modelId="{031D817B-F0B0-42BB-B2E4-CABE270D1084}">
      <dsp:nvSpPr>
        <dsp:cNvPr id="0" name=""/>
        <dsp:cNvSpPr/>
      </dsp:nvSpPr>
      <dsp:spPr>
        <a:xfrm>
          <a:off x="2619876" y="2390135"/>
          <a:ext cx="2908321" cy="1163328"/>
        </a:xfrm>
        <a:prstGeom prst="chevron">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663300"/>
              </a:solidFill>
            </a:rPr>
            <a:t>Certification can be renewed through</a:t>
          </a:r>
          <a:br>
            <a:rPr lang="en-US" sz="1400" kern="1200" dirty="0">
              <a:solidFill>
                <a:srgbClr val="663300"/>
              </a:solidFill>
            </a:rPr>
          </a:br>
          <a:r>
            <a:rPr lang="en-US" sz="1400" kern="1200" dirty="0">
              <a:solidFill>
                <a:srgbClr val="663300"/>
              </a:solidFill>
            </a:rPr>
            <a:t>    various professional development and practice activities.</a:t>
          </a:r>
        </a:p>
      </dsp:txBody>
      <dsp:txXfrm>
        <a:off x="3201540" y="2390135"/>
        <a:ext cx="1744993" cy="1163328"/>
      </dsp:txXfrm>
    </dsp:sp>
    <dsp:sp modelId="{5D36F550-14EB-486B-83BF-B058077A6973}">
      <dsp:nvSpPr>
        <dsp:cNvPr id="0" name=""/>
        <dsp:cNvSpPr/>
      </dsp:nvSpPr>
      <dsp:spPr>
        <a:xfrm>
          <a:off x="5237365" y="2390135"/>
          <a:ext cx="2908321" cy="1163328"/>
        </a:xfrm>
        <a:prstGeom prst="chevron">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663300"/>
              </a:solidFill>
            </a:rPr>
            <a:t>     View the </a:t>
          </a:r>
          <a:br>
            <a:rPr lang="en-US" sz="1400" kern="1200" dirty="0">
              <a:solidFill>
                <a:srgbClr val="663300"/>
              </a:solidFill>
            </a:rPr>
          </a:br>
          <a:r>
            <a:rPr lang="en-US" sz="1400" kern="1200" dirty="0">
              <a:solidFill>
                <a:srgbClr val="663300"/>
              </a:solidFill>
            </a:rPr>
            <a:t>   </a:t>
          </a:r>
          <a:r>
            <a:rPr lang="en-US" sz="1400" kern="1200" dirty="0">
              <a:solidFill>
                <a:srgbClr val="002060"/>
              </a:solidFill>
              <a:hlinkClick xmlns:r="http://schemas.openxmlformats.org/officeDocument/2006/relationships" r:id="rId1"/>
            </a:rPr>
            <a:t>certification renewal requirements</a:t>
          </a:r>
          <a:r>
            <a:rPr lang="en-US" sz="1400" kern="1200" dirty="0">
              <a:solidFill>
                <a:srgbClr val="663300"/>
              </a:solidFill>
            </a:rPr>
            <a:t>.</a:t>
          </a:r>
        </a:p>
      </dsp:txBody>
      <dsp:txXfrm>
        <a:off x="5819029" y="2390135"/>
        <a:ext cx="1744993" cy="11633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19638-6D0A-47FF-865E-33020E2B56F6}">
      <dsp:nvSpPr>
        <dsp:cNvPr id="0" name=""/>
        <dsp:cNvSpPr/>
      </dsp:nvSpPr>
      <dsp:spPr>
        <a:xfrm>
          <a:off x="4627966" y="1796382"/>
          <a:ext cx="161533" cy="1615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610FDEB-9569-4DFF-96B7-5DAB7D66730B}">
      <dsp:nvSpPr>
        <dsp:cNvPr id="0" name=""/>
        <dsp:cNvSpPr/>
      </dsp:nvSpPr>
      <dsp:spPr>
        <a:xfrm>
          <a:off x="1715782" y="2389714"/>
          <a:ext cx="161533" cy="161533"/>
        </a:xfrm>
        <a:prstGeom prst="ellipse">
          <a:avLst/>
        </a:prstGeom>
        <a:solidFill>
          <a:srgbClr val="FAA61A"/>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824A290-FFC3-47FD-AB1A-F7C03C56BD87}">
      <dsp:nvSpPr>
        <dsp:cNvPr id="0" name=""/>
        <dsp:cNvSpPr/>
      </dsp:nvSpPr>
      <dsp:spPr>
        <a:xfrm>
          <a:off x="1508333" y="2634582"/>
          <a:ext cx="161533" cy="161533"/>
        </a:xfrm>
        <a:prstGeom prst="ellipse">
          <a:avLst/>
        </a:prstGeom>
        <a:solidFill>
          <a:srgbClr val="FAA61A"/>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D1B604F-B79A-45A6-A726-712EB87A5B43}">
      <dsp:nvSpPr>
        <dsp:cNvPr id="0" name=""/>
        <dsp:cNvSpPr/>
      </dsp:nvSpPr>
      <dsp:spPr>
        <a:xfrm>
          <a:off x="3230666" y="1524000"/>
          <a:ext cx="161533" cy="1615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33860B57-357E-4721-9960-E09ED57BE697}">
      <dsp:nvSpPr>
        <dsp:cNvPr id="0" name=""/>
        <dsp:cNvSpPr/>
      </dsp:nvSpPr>
      <dsp:spPr>
        <a:xfrm>
          <a:off x="3230668" y="1342342"/>
          <a:ext cx="161533" cy="1615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C45252B4-6EC9-4C1C-A23B-03B5742F00EA}">
      <dsp:nvSpPr>
        <dsp:cNvPr id="0" name=""/>
        <dsp:cNvSpPr/>
      </dsp:nvSpPr>
      <dsp:spPr>
        <a:xfrm>
          <a:off x="3149901" y="1342341"/>
          <a:ext cx="161533" cy="1615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780D2A3-E9FD-4A12-9031-2BCEA31E62B4}">
      <dsp:nvSpPr>
        <dsp:cNvPr id="0" name=""/>
        <dsp:cNvSpPr/>
      </dsp:nvSpPr>
      <dsp:spPr>
        <a:xfrm>
          <a:off x="3149901" y="1676400"/>
          <a:ext cx="161533" cy="1615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44E7F37-3C0A-4977-B187-4946F414E73D}">
      <dsp:nvSpPr>
        <dsp:cNvPr id="0" name=""/>
        <dsp:cNvSpPr/>
      </dsp:nvSpPr>
      <dsp:spPr>
        <a:xfrm>
          <a:off x="3149899" y="1423110"/>
          <a:ext cx="161533" cy="1615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3848260-9335-435A-8853-1617F8988167}">
      <dsp:nvSpPr>
        <dsp:cNvPr id="0" name=""/>
        <dsp:cNvSpPr/>
      </dsp:nvSpPr>
      <dsp:spPr>
        <a:xfrm>
          <a:off x="1472140" y="553690"/>
          <a:ext cx="161533" cy="161533"/>
        </a:xfrm>
        <a:prstGeom prst="ellipse">
          <a:avLst/>
        </a:prstGeom>
        <a:solidFill>
          <a:srgbClr val="FAA61A"/>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7374C97-98B2-4A9B-A4E7-AB0C80EAE732}">
      <dsp:nvSpPr>
        <dsp:cNvPr id="0" name=""/>
        <dsp:cNvSpPr/>
      </dsp:nvSpPr>
      <dsp:spPr>
        <a:xfrm>
          <a:off x="1572071" y="771707"/>
          <a:ext cx="161533" cy="161533"/>
        </a:xfrm>
        <a:prstGeom prst="ellipse">
          <a:avLst/>
        </a:prstGeom>
        <a:solidFill>
          <a:srgbClr val="FAA61A"/>
        </a:solidFill>
        <a:ln w="9525" cap="flat" cmpd="sng" algn="ctr">
          <a:no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184133F-E8B0-40DC-A6C2-1B56ED309DC1}">
      <dsp:nvSpPr>
        <dsp:cNvPr id="0" name=""/>
        <dsp:cNvSpPr/>
      </dsp:nvSpPr>
      <dsp:spPr>
        <a:xfrm>
          <a:off x="1327208" y="3015582"/>
          <a:ext cx="3483950" cy="934499"/>
        </a:xfrm>
        <a:prstGeom prst="roundRect">
          <a:avLst/>
        </a:prstGeom>
        <a:solidFill>
          <a:srgbClr val="66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37436"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rgbClr val="FFC000"/>
              </a:solidFill>
            </a:rPr>
            <a:t>Apply online and record your achievements throughout your renewal cycle. You must renew your certification at  the designated periods. </a:t>
          </a:r>
        </a:p>
      </dsp:txBody>
      <dsp:txXfrm>
        <a:off x="1372826" y="3061200"/>
        <a:ext cx="3392714" cy="843263"/>
      </dsp:txXfrm>
    </dsp:sp>
    <dsp:sp modelId="{88133A49-F3F0-452A-81DE-829560B6F792}">
      <dsp:nvSpPr>
        <dsp:cNvPr id="0" name=""/>
        <dsp:cNvSpPr/>
      </dsp:nvSpPr>
      <dsp:spPr>
        <a:xfrm>
          <a:off x="202255" y="2634584"/>
          <a:ext cx="1615333" cy="1615226"/>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B91AC8C-2040-4836-8F30-0F3B73116A15}">
      <dsp:nvSpPr>
        <dsp:cNvPr id="0" name=""/>
        <dsp:cNvSpPr/>
      </dsp:nvSpPr>
      <dsp:spPr>
        <a:xfrm>
          <a:off x="2498942" y="1110584"/>
          <a:ext cx="3483950" cy="934499"/>
        </a:xfrm>
        <a:prstGeom prst="roundRect">
          <a:avLst/>
        </a:prstGeom>
        <a:solidFill>
          <a:srgbClr val="6633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37436"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rgbClr val="FFC000"/>
              </a:solidFill>
            </a:rPr>
            <a:t>When renewal is due, your professional milestones are available in your account for your convenience. </a:t>
          </a:r>
        </a:p>
      </dsp:txBody>
      <dsp:txXfrm>
        <a:off x="2544560" y="1156202"/>
        <a:ext cx="3392714" cy="843263"/>
      </dsp:txXfrm>
    </dsp:sp>
    <dsp:sp modelId="{4B1B8203-82E5-4700-ACA1-7FF1B44756F4}">
      <dsp:nvSpPr>
        <dsp:cNvPr id="0" name=""/>
        <dsp:cNvSpPr/>
      </dsp:nvSpPr>
      <dsp:spPr>
        <a:xfrm>
          <a:off x="1372306" y="796158"/>
          <a:ext cx="1615333" cy="1615226"/>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F3524-6DFF-4427-994B-EE9C7B7E1AB5}">
      <dsp:nvSpPr>
        <dsp:cNvPr id="0" name=""/>
        <dsp:cNvSpPr/>
      </dsp:nvSpPr>
      <dsp:spPr>
        <a:xfrm>
          <a:off x="1841261" y="2588107"/>
          <a:ext cx="5798981" cy="612004"/>
        </a:xfrm>
        <a:custGeom>
          <a:avLst/>
          <a:gdLst/>
          <a:ahLst/>
          <a:cxnLst/>
          <a:rect l="0" t="0" r="0" b="0"/>
          <a:pathLst>
            <a:path>
              <a:moveTo>
                <a:pt x="0" y="0"/>
              </a:moveTo>
              <a:lnTo>
                <a:pt x="0" y="442193"/>
              </a:lnTo>
              <a:lnTo>
                <a:pt x="5798981" y="442193"/>
              </a:lnTo>
              <a:lnTo>
                <a:pt x="5798981" y="612004"/>
              </a:lnTo>
            </a:path>
          </a:pathLst>
        </a:custGeom>
        <a:noFill/>
        <a:ln w="25400" cap="flat" cmpd="sng" algn="ctr">
          <a:solidFill>
            <a:srgbClr val="663300"/>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ADAE7E-33E0-451B-9307-902DACC6CB5E}">
      <dsp:nvSpPr>
        <dsp:cNvPr id="0" name=""/>
        <dsp:cNvSpPr/>
      </dsp:nvSpPr>
      <dsp:spPr>
        <a:xfrm>
          <a:off x="1841261" y="2588107"/>
          <a:ext cx="3558596" cy="612004"/>
        </a:xfrm>
        <a:custGeom>
          <a:avLst/>
          <a:gdLst/>
          <a:ahLst/>
          <a:cxnLst/>
          <a:rect l="0" t="0" r="0" b="0"/>
          <a:pathLst>
            <a:path>
              <a:moveTo>
                <a:pt x="0" y="0"/>
              </a:moveTo>
              <a:lnTo>
                <a:pt x="0" y="442193"/>
              </a:lnTo>
              <a:lnTo>
                <a:pt x="3558596" y="442193"/>
              </a:lnTo>
              <a:lnTo>
                <a:pt x="3558596" y="612004"/>
              </a:lnTo>
            </a:path>
          </a:pathLst>
        </a:custGeom>
        <a:noFill/>
        <a:ln w="25400" cap="flat" cmpd="sng" algn="ctr">
          <a:solidFill>
            <a:srgbClr val="663300"/>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15E5FA61-FA6C-4F46-9B18-FA9A5B350A35}">
      <dsp:nvSpPr>
        <dsp:cNvPr id="0" name=""/>
        <dsp:cNvSpPr/>
      </dsp:nvSpPr>
      <dsp:spPr>
        <a:xfrm>
          <a:off x="1841261" y="2588107"/>
          <a:ext cx="1318211" cy="612004"/>
        </a:xfrm>
        <a:custGeom>
          <a:avLst/>
          <a:gdLst/>
          <a:ahLst/>
          <a:cxnLst/>
          <a:rect l="0" t="0" r="0" b="0"/>
          <a:pathLst>
            <a:path>
              <a:moveTo>
                <a:pt x="0" y="0"/>
              </a:moveTo>
              <a:lnTo>
                <a:pt x="0" y="442193"/>
              </a:lnTo>
              <a:lnTo>
                <a:pt x="1318211" y="442193"/>
              </a:lnTo>
              <a:lnTo>
                <a:pt x="1318211" y="612004"/>
              </a:lnTo>
            </a:path>
          </a:pathLst>
        </a:custGeom>
        <a:noFill/>
        <a:ln w="25400" cap="flat" cmpd="sng" algn="ctr">
          <a:solidFill>
            <a:srgbClr val="663300"/>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43C2330-C642-4914-908A-B0B16660DE6C}">
      <dsp:nvSpPr>
        <dsp:cNvPr id="0" name=""/>
        <dsp:cNvSpPr/>
      </dsp:nvSpPr>
      <dsp:spPr>
        <a:xfrm>
          <a:off x="919088" y="2588107"/>
          <a:ext cx="922172" cy="612004"/>
        </a:xfrm>
        <a:custGeom>
          <a:avLst/>
          <a:gdLst/>
          <a:ahLst/>
          <a:cxnLst/>
          <a:rect l="0" t="0" r="0" b="0"/>
          <a:pathLst>
            <a:path>
              <a:moveTo>
                <a:pt x="922172" y="0"/>
              </a:moveTo>
              <a:lnTo>
                <a:pt x="922172" y="442193"/>
              </a:lnTo>
              <a:lnTo>
                <a:pt x="0" y="442193"/>
              </a:lnTo>
              <a:lnTo>
                <a:pt x="0" y="612004"/>
              </a:lnTo>
            </a:path>
          </a:pathLst>
        </a:custGeom>
        <a:noFill/>
        <a:ln w="25400" cap="flat" cmpd="sng" algn="ctr">
          <a:solidFill>
            <a:srgbClr val="663300"/>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0750954-27B6-43E4-8C55-4A88BFF40629}">
      <dsp:nvSpPr>
        <dsp:cNvPr id="0" name=""/>
        <dsp:cNvSpPr/>
      </dsp:nvSpPr>
      <dsp:spPr>
        <a:xfrm>
          <a:off x="533394" y="838200"/>
          <a:ext cx="2615732" cy="1749906"/>
        </a:xfrm>
        <a:prstGeom prst="roundRect">
          <a:avLst>
            <a:gd name="adj" fmla="val 10000"/>
          </a:avLst>
        </a:prstGeom>
        <a:solidFill>
          <a:srgbClr val="FAA61A"/>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49DAD584-61C7-4736-A856-9B81C6B12B77}">
      <dsp:nvSpPr>
        <dsp:cNvPr id="0" name=""/>
        <dsp:cNvSpPr/>
      </dsp:nvSpPr>
      <dsp:spPr>
        <a:xfrm>
          <a:off x="737066" y="1031688"/>
          <a:ext cx="2615732" cy="1749906"/>
        </a:xfrm>
        <a:prstGeom prst="roundRect">
          <a:avLst>
            <a:gd name="adj" fmla="val 10000"/>
          </a:avLst>
        </a:prstGeom>
        <a:solidFill>
          <a:srgbClr val="663300">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C000"/>
              </a:solidFill>
            </a:rPr>
            <a:t>Certified nurses are increasingly in demand. Through ANCC certification programs, a nurse  can validate their contributions to efficient patient care and become recognized as experts in their field. </a:t>
          </a:r>
          <a:br>
            <a:rPr lang="en-US" sz="1200" kern="1200" dirty="0">
              <a:solidFill>
                <a:srgbClr val="FFC000"/>
              </a:solidFill>
            </a:rPr>
          </a:br>
          <a:r>
            <a:rPr lang="en-US" sz="1200" kern="1200" dirty="0">
              <a:solidFill>
                <a:srgbClr val="FFC000"/>
              </a:solidFill>
            </a:rPr>
            <a:t>Our certifications:</a:t>
          </a:r>
        </a:p>
      </dsp:txBody>
      <dsp:txXfrm>
        <a:off x="788319" y="1082941"/>
        <a:ext cx="2513226" cy="1647400"/>
      </dsp:txXfrm>
    </dsp:sp>
    <dsp:sp modelId="{133329BB-7447-4F63-8675-D3CFFB08AB5D}">
      <dsp:nvSpPr>
        <dsp:cNvPr id="0" name=""/>
        <dsp:cNvSpPr/>
      </dsp:nvSpPr>
      <dsp:spPr>
        <a:xfrm>
          <a:off x="2567" y="3200112"/>
          <a:ext cx="1833042" cy="1163981"/>
        </a:xfrm>
        <a:prstGeom prst="roundRect">
          <a:avLst>
            <a:gd name="adj" fmla="val 10000"/>
          </a:avLst>
        </a:prstGeom>
        <a:solidFill>
          <a:srgbClr val="6633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3F07E15-218C-4085-A358-ECD4B5E34E70}">
      <dsp:nvSpPr>
        <dsp:cNvPr id="0" name=""/>
        <dsp:cNvSpPr/>
      </dsp:nvSpPr>
      <dsp:spPr>
        <a:xfrm>
          <a:off x="206238" y="3393599"/>
          <a:ext cx="1833042" cy="1163981"/>
        </a:xfrm>
        <a:prstGeom prst="roundRect">
          <a:avLst>
            <a:gd name="adj" fmla="val 10000"/>
          </a:avLst>
        </a:prstGeom>
        <a:solidFill>
          <a:srgbClr val="FAA61A">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663300"/>
              </a:solidFill>
            </a:rPr>
            <a:t>Incorporate the latest evidence-based practice criteria to ensure that nurses have demonstrated knowledge and documented experience in their specialties.</a:t>
          </a:r>
        </a:p>
      </dsp:txBody>
      <dsp:txXfrm>
        <a:off x="240330" y="3427691"/>
        <a:ext cx="1764858" cy="1095797"/>
      </dsp:txXfrm>
    </dsp:sp>
    <dsp:sp modelId="{DC9F273D-FECB-4850-A758-68F792C65E7A}">
      <dsp:nvSpPr>
        <dsp:cNvPr id="0" name=""/>
        <dsp:cNvSpPr/>
      </dsp:nvSpPr>
      <dsp:spPr>
        <a:xfrm>
          <a:off x="2242951" y="3200112"/>
          <a:ext cx="1833042" cy="1163981"/>
        </a:xfrm>
        <a:prstGeom prst="roundRect">
          <a:avLst>
            <a:gd name="adj" fmla="val 10000"/>
          </a:avLst>
        </a:prstGeom>
        <a:solidFill>
          <a:srgbClr val="6633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F2D0AB5-063E-45B3-ACCC-F626C540C2ED}">
      <dsp:nvSpPr>
        <dsp:cNvPr id="0" name=""/>
        <dsp:cNvSpPr/>
      </dsp:nvSpPr>
      <dsp:spPr>
        <a:xfrm>
          <a:off x="2446623" y="3393599"/>
          <a:ext cx="1833042" cy="1163981"/>
        </a:xfrm>
        <a:prstGeom prst="roundRect">
          <a:avLst>
            <a:gd name="adj" fmla="val 10000"/>
          </a:avLst>
        </a:prstGeom>
        <a:solidFill>
          <a:srgbClr val="FAA61A">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663300"/>
              </a:solidFill>
            </a:rPr>
            <a:t>Bring professional and personal satisfaction.</a:t>
          </a:r>
        </a:p>
      </dsp:txBody>
      <dsp:txXfrm>
        <a:off x="2480715" y="3427691"/>
        <a:ext cx="1764858" cy="1095797"/>
      </dsp:txXfrm>
    </dsp:sp>
    <dsp:sp modelId="{285313D1-29B0-4D3F-A153-B03F7D6C6797}">
      <dsp:nvSpPr>
        <dsp:cNvPr id="0" name=""/>
        <dsp:cNvSpPr/>
      </dsp:nvSpPr>
      <dsp:spPr>
        <a:xfrm>
          <a:off x="4483336" y="3200112"/>
          <a:ext cx="1833042" cy="1163981"/>
        </a:xfrm>
        <a:prstGeom prst="roundRect">
          <a:avLst>
            <a:gd name="adj" fmla="val 10000"/>
          </a:avLst>
        </a:prstGeom>
        <a:solidFill>
          <a:srgbClr val="6633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6ACD14E-AF91-423D-A24A-D118AB985559}">
      <dsp:nvSpPr>
        <dsp:cNvPr id="0" name=""/>
        <dsp:cNvSpPr/>
      </dsp:nvSpPr>
      <dsp:spPr>
        <a:xfrm>
          <a:off x="4687008" y="3393599"/>
          <a:ext cx="1833042" cy="1163981"/>
        </a:xfrm>
        <a:prstGeom prst="roundRect">
          <a:avLst>
            <a:gd name="adj" fmla="val 10000"/>
          </a:avLst>
        </a:prstGeom>
        <a:solidFill>
          <a:srgbClr val="FAA61A">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rgbClr val="663300"/>
              </a:solidFill>
            </a:rPr>
            <a:t>Inspire confidence while giving the first impression employers seek. </a:t>
          </a:r>
        </a:p>
      </dsp:txBody>
      <dsp:txXfrm>
        <a:off x="4721100" y="3427691"/>
        <a:ext cx="1764858" cy="1095797"/>
      </dsp:txXfrm>
    </dsp:sp>
    <dsp:sp modelId="{12453F8C-83FA-424A-A527-22E599C5D389}">
      <dsp:nvSpPr>
        <dsp:cNvPr id="0" name=""/>
        <dsp:cNvSpPr/>
      </dsp:nvSpPr>
      <dsp:spPr>
        <a:xfrm>
          <a:off x="6723721" y="3200112"/>
          <a:ext cx="1833042" cy="1163981"/>
        </a:xfrm>
        <a:prstGeom prst="roundRect">
          <a:avLst>
            <a:gd name="adj" fmla="val 10000"/>
          </a:avLst>
        </a:prstGeom>
        <a:solidFill>
          <a:srgbClr val="6633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440359B-A371-4B63-AEAE-CEEB4D900BB1}">
      <dsp:nvSpPr>
        <dsp:cNvPr id="0" name=""/>
        <dsp:cNvSpPr/>
      </dsp:nvSpPr>
      <dsp:spPr>
        <a:xfrm>
          <a:off x="6927392" y="3393599"/>
          <a:ext cx="1833042" cy="1163981"/>
        </a:xfrm>
        <a:prstGeom prst="roundRect">
          <a:avLst>
            <a:gd name="adj" fmla="val 10000"/>
          </a:avLst>
        </a:prstGeom>
        <a:solidFill>
          <a:srgbClr val="FAA61A">
            <a:alpha val="90000"/>
          </a:srgb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rgbClr val="663300"/>
              </a:solidFill>
            </a:rPr>
            <a:t>Are an indicator of life-long learning and maintenance of competence.</a:t>
          </a:r>
          <a:br>
            <a:rPr lang="en-US" sz="1000" kern="1200" dirty="0">
              <a:solidFill>
                <a:srgbClr val="663300"/>
              </a:solidFill>
            </a:rPr>
          </a:br>
          <a:endParaRPr lang="en-US" sz="1000" kern="1200" dirty="0">
            <a:solidFill>
              <a:srgbClr val="663300"/>
            </a:solidFill>
          </a:endParaRPr>
        </a:p>
      </dsp:txBody>
      <dsp:txXfrm>
        <a:off x="6961484" y="3427691"/>
        <a:ext cx="1764858" cy="109579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60642-E6CD-4EBC-8C61-ACF5BD5C2E66}">
      <dsp:nvSpPr>
        <dsp:cNvPr id="0" name=""/>
        <dsp:cNvSpPr/>
      </dsp:nvSpPr>
      <dsp:spPr>
        <a:xfrm>
          <a:off x="0" y="0"/>
          <a:ext cx="1265039" cy="4216400"/>
        </a:xfrm>
        <a:prstGeom prst="roundRect">
          <a:avLst>
            <a:gd name="adj" fmla="val 10000"/>
          </a:avLst>
        </a:prstGeom>
        <a:solidFill>
          <a:srgbClr val="FAA61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663300"/>
              </a:solidFill>
            </a:rPr>
            <a:t>ANCC is the world’s largest and most prestigious nurse credentialing organization. </a:t>
          </a:r>
        </a:p>
      </dsp:txBody>
      <dsp:txXfrm>
        <a:off x="0" y="1686560"/>
        <a:ext cx="1265039" cy="1686560"/>
      </dsp:txXfrm>
    </dsp:sp>
    <dsp:sp modelId="{D5BD1FA9-F8FC-4C8E-844E-9544E387D737}">
      <dsp:nvSpPr>
        <dsp:cNvPr id="0" name=""/>
        <dsp:cNvSpPr/>
      </dsp:nvSpPr>
      <dsp:spPr>
        <a:xfrm>
          <a:off x="37951" y="252984"/>
          <a:ext cx="1189136" cy="140406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1000" r="-4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9A84C7-DD70-4CA3-96BD-F6BBCDE2152D}">
      <dsp:nvSpPr>
        <dsp:cNvPr id="0" name=""/>
        <dsp:cNvSpPr/>
      </dsp:nvSpPr>
      <dsp:spPr>
        <a:xfrm>
          <a:off x="1302990" y="0"/>
          <a:ext cx="1265039" cy="4216400"/>
        </a:xfrm>
        <a:prstGeom prst="roundRect">
          <a:avLst>
            <a:gd name="adj" fmla="val 10000"/>
          </a:avLst>
        </a:prstGeom>
        <a:solidFill>
          <a:srgbClr val="FAA61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663300"/>
              </a:solidFill>
            </a:rPr>
            <a:t>ANCC has certified more than 233,000 nurses.   </a:t>
          </a:r>
        </a:p>
      </dsp:txBody>
      <dsp:txXfrm>
        <a:off x="1302990" y="1686560"/>
        <a:ext cx="1265039" cy="1686560"/>
      </dsp:txXfrm>
    </dsp:sp>
    <dsp:sp modelId="{9DDD4154-A236-461B-81FF-B7920E551269}">
      <dsp:nvSpPr>
        <dsp:cNvPr id="0" name=""/>
        <dsp:cNvSpPr/>
      </dsp:nvSpPr>
      <dsp:spPr>
        <a:xfrm>
          <a:off x="1340941" y="252984"/>
          <a:ext cx="1189136" cy="1404061"/>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5000" r="-15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91D62A6-DD1D-46A7-9137-0445EC24CB5D}">
      <dsp:nvSpPr>
        <dsp:cNvPr id="0" name=""/>
        <dsp:cNvSpPr/>
      </dsp:nvSpPr>
      <dsp:spPr>
        <a:xfrm>
          <a:off x="2605980" y="0"/>
          <a:ext cx="1265039" cy="4216400"/>
        </a:xfrm>
        <a:prstGeom prst="roundRect">
          <a:avLst>
            <a:gd name="adj" fmla="val 10000"/>
          </a:avLst>
        </a:prstGeom>
        <a:solidFill>
          <a:srgbClr val="FAA61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663300"/>
              </a:solidFill>
            </a:rPr>
            <a:t>ANCC offers an </a:t>
          </a:r>
          <a:r>
            <a:rPr lang="en-US" sz="1300" kern="1200" dirty="0">
              <a:hlinkClick xmlns:r="http://schemas.openxmlformats.org/officeDocument/2006/relationships" r:id="rId3"/>
            </a:rPr>
            <a:t>Expedite Review Procedure</a:t>
          </a:r>
          <a:r>
            <a:rPr lang="en-US" sz="1300" kern="1200" dirty="0">
              <a:solidFill>
                <a:srgbClr val="663300"/>
              </a:solidFill>
            </a:rPr>
            <a:t>.</a:t>
          </a:r>
          <a:r>
            <a:rPr lang="en-US" sz="1300" kern="1200" dirty="0"/>
            <a:t>  </a:t>
          </a:r>
        </a:p>
      </dsp:txBody>
      <dsp:txXfrm>
        <a:off x="2605980" y="1686560"/>
        <a:ext cx="1265039" cy="1686560"/>
      </dsp:txXfrm>
    </dsp:sp>
    <dsp:sp modelId="{830A2A48-B8E9-44FC-8EB2-7541D07CF1F0}">
      <dsp:nvSpPr>
        <dsp:cNvPr id="0" name=""/>
        <dsp:cNvSpPr/>
      </dsp:nvSpPr>
      <dsp:spPr>
        <a:xfrm>
          <a:off x="2643931" y="252984"/>
          <a:ext cx="1189136" cy="1404061"/>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74000" r="-7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0C35B53-D13B-450A-B741-D246673ECCF6}">
      <dsp:nvSpPr>
        <dsp:cNvPr id="0" name=""/>
        <dsp:cNvSpPr/>
      </dsp:nvSpPr>
      <dsp:spPr>
        <a:xfrm>
          <a:off x="3908970" y="0"/>
          <a:ext cx="1265039" cy="4216400"/>
        </a:xfrm>
        <a:prstGeom prst="roundRect">
          <a:avLst>
            <a:gd name="adj" fmla="val 10000"/>
          </a:avLst>
        </a:prstGeom>
        <a:solidFill>
          <a:srgbClr val="FAA61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663300"/>
              </a:solidFill>
            </a:rPr>
            <a:t>ANCC exams are developed by volunteer subject matter experts and maintained at ANCC headquarters.</a:t>
          </a:r>
        </a:p>
      </dsp:txBody>
      <dsp:txXfrm>
        <a:off x="3908970" y="1686560"/>
        <a:ext cx="1265039" cy="1686560"/>
      </dsp:txXfrm>
    </dsp:sp>
    <dsp:sp modelId="{E13E42DE-4665-449C-9D9D-FB48CA4BEBBC}">
      <dsp:nvSpPr>
        <dsp:cNvPr id="0" name=""/>
        <dsp:cNvSpPr/>
      </dsp:nvSpPr>
      <dsp:spPr>
        <a:xfrm>
          <a:off x="3946921" y="252983"/>
          <a:ext cx="1189136" cy="1404061"/>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19000" r="-1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4B32491-A3DB-4E98-BAB4-0B647F6E9CAB}">
      <dsp:nvSpPr>
        <dsp:cNvPr id="0" name=""/>
        <dsp:cNvSpPr/>
      </dsp:nvSpPr>
      <dsp:spPr>
        <a:xfrm>
          <a:off x="5211960" y="0"/>
          <a:ext cx="1265039" cy="4216400"/>
        </a:xfrm>
        <a:prstGeom prst="roundRect">
          <a:avLst>
            <a:gd name="adj" fmla="val 10000"/>
          </a:avLst>
        </a:prstGeom>
        <a:solidFill>
          <a:srgbClr val="FAA61A"/>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663300"/>
              </a:solidFill>
            </a:rPr>
            <a:t>Applicants are able to test before graduating.</a:t>
          </a:r>
        </a:p>
      </dsp:txBody>
      <dsp:txXfrm>
        <a:off x="5211960" y="1686560"/>
        <a:ext cx="1265039" cy="1686560"/>
      </dsp:txXfrm>
    </dsp:sp>
    <dsp:sp modelId="{E77326D9-C843-47F8-B359-7E1A6185616A}">
      <dsp:nvSpPr>
        <dsp:cNvPr id="0" name=""/>
        <dsp:cNvSpPr/>
      </dsp:nvSpPr>
      <dsp:spPr>
        <a:xfrm>
          <a:off x="5249912" y="252983"/>
          <a:ext cx="1189136" cy="1404061"/>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30000" r="-30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1F35CEA-7314-402A-B825-BA8D577DF553}">
      <dsp:nvSpPr>
        <dsp:cNvPr id="0" name=""/>
        <dsp:cNvSpPr/>
      </dsp:nvSpPr>
      <dsp:spPr>
        <a:xfrm>
          <a:off x="259079" y="3373120"/>
          <a:ext cx="5958840" cy="632460"/>
        </a:xfrm>
        <a:prstGeom prst="leftRightArrow">
          <a:avLst/>
        </a:prstGeom>
        <a:solidFill>
          <a:srgbClr val="6633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0CD6A3-9584-486A-9A97-ABB143298662}">
      <dsp:nvSpPr>
        <dsp:cNvPr id="0" name=""/>
        <dsp:cNvSpPr/>
      </dsp:nvSpPr>
      <dsp:spPr>
        <a:xfrm>
          <a:off x="-5253480" y="-608166"/>
          <a:ext cx="6467970" cy="6467970"/>
        </a:xfrm>
        <a:prstGeom prst="blockArc">
          <a:avLst>
            <a:gd name="adj1" fmla="val 18900000"/>
            <a:gd name="adj2" fmla="val 2700000"/>
            <a:gd name="adj3" fmla="val 334"/>
          </a:avLst>
        </a:prstGeom>
        <a:noFill/>
        <a:ln w="25400" cap="flat" cmpd="sng" algn="ctr">
          <a:solidFill>
            <a:srgbClr val="6633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4A670AD-D95C-4DE8-966C-7C81D52387DA}">
      <dsp:nvSpPr>
        <dsp:cNvPr id="0" name=""/>
        <dsp:cNvSpPr/>
      </dsp:nvSpPr>
      <dsp:spPr>
        <a:xfrm>
          <a:off x="685787" y="401752"/>
          <a:ext cx="5362842" cy="676705"/>
        </a:xfrm>
        <a:prstGeom prst="rect">
          <a:avLst/>
        </a:prstGeom>
        <a:solidFill>
          <a:srgbClr val="C8A61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7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663300"/>
              </a:solidFill>
            </a:rPr>
            <a:t>Faculty complete the  </a:t>
          </a:r>
          <a:r>
            <a:rPr lang="en-US" sz="2000" kern="1200" dirty="0">
              <a:solidFill>
                <a:schemeClr val="bg2">
                  <a:lumMod val="10000"/>
                </a:schemeClr>
              </a:solidFill>
              <a:hlinkClick xmlns:r="http://schemas.openxmlformats.org/officeDocument/2006/relationships" r:id="rId1"/>
            </a:rPr>
            <a:t>Validation Education (VOE) Form</a:t>
          </a:r>
          <a:r>
            <a:rPr lang="en-US" sz="2000" kern="1200" dirty="0">
              <a:solidFill>
                <a:srgbClr val="663300"/>
              </a:solidFill>
            </a:rPr>
            <a:t>.</a:t>
          </a:r>
        </a:p>
      </dsp:txBody>
      <dsp:txXfrm>
        <a:off x="685787" y="401752"/>
        <a:ext cx="5362842" cy="676705"/>
      </dsp:txXfrm>
    </dsp:sp>
    <dsp:sp modelId="{5D50DA84-93D3-4396-9638-8C1463BD7C1B}">
      <dsp:nvSpPr>
        <dsp:cNvPr id="0" name=""/>
        <dsp:cNvSpPr/>
      </dsp:nvSpPr>
      <dsp:spPr>
        <a:xfrm>
          <a:off x="99019" y="156240"/>
          <a:ext cx="1201110" cy="1201110"/>
        </a:xfrm>
        <a:prstGeom prst="ellipse">
          <a:avLst/>
        </a:prstGeom>
        <a:solidFill>
          <a:srgbClr val="FAA61A"/>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77FE6D6-2D3F-453D-ACE5-FF54D12E6754}">
      <dsp:nvSpPr>
        <dsp:cNvPr id="0" name=""/>
        <dsp:cNvSpPr/>
      </dsp:nvSpPr>
      <dsp:spPr>
        <a:xfrm>
          <a:off x="1082440" y="2140316"/>
          <a:ext cx="5013559" cy="703456"/>
        </a:xfrm>
        <a:prstGeom prst="rect">
          <a:avLst/>
        </a:prstGeom>
        <a:solidFill>
          <a:srgbClr val="C8A616">
            <a:alpha val="9000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7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663300"/>
              </a:solidFill>
            </a:rPr>
            <a:t>Verify Student Certifications. </a:t>
          </a:r>
        </a:p>
      </dsp:txBody>
      <dsp:txXfrm>
        <a:off x="1082440" y="2140316"/>
        <a:ext cx="5013559" cy="703456"/>
      </dsp:txXfrm>
    </dsp:sp>
    <dsp:sp modelId="{6028FE92-CF9D-41DB-8F26-5A512DD71C3A}">
      <dsp:nvSpPr>
        <dsp:cNvPr id="0" name=""/>
        <dsp:cNvSpPr/>
      </dsp:nvSpPr>
      <dsp:spPr>
        <a:xfrm>
          <a:off x="457202" y="1908840"/>
          <a:ext cx="1201110" cy="1201110"/>
        </a:xfrm>
        <a:prstGeom prst="ellipse">
          <a:avLst/>
        </a:prstGeom>
        <a:solidFill>
          <a:srgbClr val="FAA61A"/>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A40E223-BCCD-4548-95ED-77A52DB4630C}">
      <dsp:nvSpPr>
        <dsp:cNvPr id="0" name=""/>
        <dsp:cNvSpPr/>
      </dsp:nvSpPr>
      <dsp:spPr>
        <a:xfrm>
          <a:off x="733157" y="3429617"/>
          <a:ext cx="5362842" cy="695577"/>
        </a:xfrm>
        <a:prstGeom prst="rect">
          <a:avLst/>
        </a:prstGeom>
        <a:solidFill>
          <a:srgbClr val="C8A61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7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663300"/>
              </a:solidFill>
            </a:rPr>
            <a:t>Follow Us on Social Media. </a:t>
          </a:r>
        </a:p>
      </dsp:txBody>
      <dsp:txXfrm>
        <a:off x="733157" y="3429617"/>
        <a:ext cx="5362842" cy="695577"/>
      </dsp:txXfrm>
    </dsp:sp>
    <dsp:sp modelId="{5DB69F85-8287-49B7-BD8F-5506575B5FAA}">
      <dsp:nvSpPr>
        <dsp:cNvPr id="0" name=""/>
        <dsp:cNvSpPr/>
      </dsp:nvSpPr>
      <dsp:spPr>
        <a:xfrm>
          <a:off x="188862" y="3204238"/>
          <a:ext cx="1201110" cy="1201110"/>
        </a:xfrm>
        <a:prstGeom prst="ellipse">
          <a:avLst/>
        </a:prstGeom>
        <a:solidFill>
          <a:srgbClr val="FAA61A"/>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38A41-0717-4B50-898E-853395210A1F}">
      <dsp:nvSpPr>
        <dsp:cNvPr id="0" name=""/>
        <dsp:cNvSpPr/>
      </dsp:nvSpPr>
      <dsp:spPr>
        <a:xfrm>
          <a:off x="2151921" y="0"/>
          <a:ext cx="2580764" cy="818414"/>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964B00"/>
              </a:solidFill>
            </a:rPr>
            <a:t>Request to set up an account by contacting us at </a:t>
          </a:r>
          <a:r>
            <a:rPr lang="en-US" sz="1100" kern="1200" dirty="0">
              <a:hlinkClick xmlns:r="http://schemas.openxmlformats.org/officeDocument/2006/relationships" r:id="rId1"/>
            </a:rPr>
            <a:t>certificationoutreach@ana.org</a:t>
          </a:r>
          <a:r>
            <a:rPr lang="en-US" sz="1100" kern="1200" dirty="0"/>
            <a:t>   </a:t>
          </a:r>
        </a:p>
      </dsp:txBody>
      <dsp:txXfrm>
        <a:off x="2191873" y="39952"/>
        <a:ext cx="2500860" cy="738510"/>
      </dsp:txXfrm>
    </dsp:sp>
    <dsp:sp modelId="{45DB03F6-8F40-4C1A-8F12-EE3F5B9A90E3}">
      <dsp:nvSpPr>
        <dsp:cNvPr id="0" name=""/>
        <dsp:cNvSpPr/>
      </dsp:nvSpPr>
      <dsp:spPr>
        <a:xfrm>
          <a:off x="1385507" y="635084"/>
          <a:ext cx="3857151" cy="3857151"/>
        </a:xfrm>
        <a:custGeom>
          <a:avLst/>
          <a:gdLst/>
          <a:ahLst/>
          <a:cxnLst/>
          <a:rect l="0" t="0" r="0" b="0"/>
          <a:pathLst>
            <a:path>
              <a:moveTo>
                <a:pt x="2814311" y="215427"/>
              </a:moveTo>
              <a:arcTo wR="1928575" hR="1928575" stAng="17840398" swAng="388889"/>
            </a:path>
          </a:pathLst>
        </a:custGeom>
        <a:noFill/>
        <a:ln w="9525" cap="flat" cmpd="sng" algn="ctr">
          <a:solidFill>
            <a:srgbClr val="964B00"/>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EA72503-24CB-4BDD-85FF-134FD6B9867A}">
      <dsp:nvSpPr>
        <dsp:cNvPr id="0" name=""/>
        <dsp:cNvSpPr/>
      </dsp:nvSpPr>
      <dsp:spPr>
        <a:xfrm>
          <a:off x="4447034" y="965768"/>
          <a:ext cx="1259099" cy="818414"/>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964B00"/>
              </a:solidFill>
            </a:rPr>
            <a:t>Log into the free </a:t>
          </a:r>
          <a:r>
            <a:rPr lang="en-US" sz="1100" kern="1200" dirty="0">
              <a:hlinkClick xmlns:r="http://schemas.openxmlformats.org/officeDocument/2006/relationships" r:id="rId2"/>
            </a:rPr>
            <a:t>verification portal</a:t>
          </a:r>
          <a:endParaRPr lang="en-US" sz="1100" kern="1200" dirty="0"/>
        </a:p>
      </dsp:txBody>
      <dsp:txXfrm>
        <a:off x="4486986" y="1005720"/>
        <a:ext cx="1179195" cy="738510"/>
      </dsp:txXfrm>
    </dsp:sp>
    <dsp:sp modelId="{0F5D8C87-8F4F-426A-8F5A-7218ED2CC901}">
      <dsp:nvSpPr>
        <dsp:cNvPr id="0" name=""/>
        <dsp:cNvSpPr/>
      </dsp:nvSpPr>
      <dsp:spPr>
        <a:xfrm>
          <a:off x="1477813" y="410688"/>
          <a:ext cx="3857151" cy="3857151"/>
        </a:xfrm>
        <a:custGeom>
          <a:avLst/>
          <a:gdLst/>
          <a:ahLst/>
          <a:cxnLst/>
          <a:rect l="0" t="0" r="0" b="0"/>
          <a:pathLst>
            <a:path>
              <a:moveTo>
                <a:pt x="3827081" y="1589337"/>
              </a:moveTo>
              <a:arcTo wR="1928575" hR="1928575" stAng="20992134" swAng="1215732"/>
            </a:path>
          </a:pathLst>
        </a:custGeom>
        <a:noFill/>
        <a:ln w="9525" cap="flat" cmpd="sng" algn="ctr">
          <a:solidFill>
            <a:srgbClr val="964B00"/>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8D2C9AC-7F3B-4659-8E42-1900D765001A}">
      <dsp:nvSpPr>
        <dsp:cNvPr id="0" name=""/>
        <dsp:cNvSpPr/>
      </dsp:nvSpPr>
      <dsp:spPr>
        <a:xfrm>
          <a:off x="4447034" y="2894344"/>
          <a:ext cx="1259099" cy="818414"/>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964B00"/>
              </a:solidFill>
            </a:rPr>
            <a:t>Enter “username” and “password” provided by ANCC representative. </a:t>
          </a:r>
        </a:p>
      </dsp:txBody>
      <dsp:txXfrm>
        <a:off x="4486986" y="2934296"/>
        <a:ext cx="1179195" cy="738510"/>
      </dsp:txXfrm>
    </dsp:sp>
    <dsp:sp modelId="{53FDF3D6-9B40-45C4-9127-BE6FD822EB36}">
      <dsp:nvSpPr>
        <dsp:cNvPr id="0" name=""/>
        <dsp:cNvSpPr/>
      </dsp:nvSpPr>
      <dsp:spPr>
        <a:xfrm>
          <a:off x="1477813" y="410688"/>
          <a:ext cx="3857151" cy="3857151"/>
        </a:xfrm>
        <a:custGeom>
          <a:avLst/>
          <a:gdLst/>
          <a:ahLst/>
          <a:cxnLst/>
          <a:rect l="0" t="0" r="0" b="0"/>
          <a:pathLst>
            <a:path>
              <a:moveTo>
                <a:pt x="3155885" y="3416230"/>
              </a:moveTo>
              <a:arcTo wR="1928575" hR="1928575" stAng="3028649" swAng="924318"/>
            </a:path>
          </a:pathLst>
        </a:custGeom>
        <a:noFill/>
        <a:ln w="9525" cap="flat" cmpd="sng" algn="ctr">
          <a:solidFill>
            <a:srgbClr val="964B00"/>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D96C584-F645-4970-9F5C-BB1E7D903254}">
      <dsp:nvSpPr>
        <dsp:cNvPr id="0" name=""/>
        <dsp:cNvSpPr/>
      </dsp:nvSpPr>
      <dsp:spPr>
        <a:xfrm>
          <a:off x="2776839" y="3858632"/>
          <a:ext cx="1259099" cy="818414"/>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964B00"/>
              </a:solidFill>
            </a:rPr>
            <a:t>Enter demographic information indicated. </a:t>
          </a:r>
        </a:p>
      </dsp:txBody>
      <dsp:txXfrm>
        <a:off x="2816791" y="3898584"/>
        <a:ext cx="1179195" cy="738510"/>
      </dsp:txXfrm>
    </dsp:sp>
    <dsp:sp modelId="{452D4918-7D00-4E44-8C30-C41FD0F5F13A}">
      <dsp:nvSpPr>
        <dsp:cNvPr id="0" name=""/>
        <dsp:cNvSpPr/>
      </dsp:nvSpPr>
      <dsp:spPr>
        <a:xfrm>
          <a:off x="1477813" y="410688"/>
          <a:ext cx="3857151" cy="3857151"/>
        </a:xfrm>
        <a:custGeom>
          <a:avLst/>
          <a:gdLst/>
          <a:ahLst/>
          <a:cxnLst/>
          <a:rect l="0" t="0" r="0" b="0"/>
          <a:pathLst>
            <a:path>
              <a:moveTo>
                <a:pt x="1140550" y="3688809"/>
              </a:moveTo>
              <a:arcTo wR="1928575" hR="1928575" stAng="6847033" swAng="924318"/>
            </a:path>
          </a:pathLst>
        </a:custGeom>
        <a:noFill/>
        <a:ln w="9525" cap="flat" cmpd="sng" algn="ctr">
          <a:solidFill>
            <a:srgbClr val="964B00"/>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FB0F5D1-0A49-4AF7-9582-3E9DF4522F9D}">
      <dsp:nvSpPr>
        <dsp:cNvPr id="0" name=""/>
        <dsp:cNvSpPr/>
      </dsp:nvSpPr>
      <dsp:spPr>
        <a:xfrm>
          <a:off x="1106643" y="2894344"/>
          <a:ext cx="1259099" cy="818414"/>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964B00"/>
              </a:solidFill>
            </a:rPr>
            <a:t>Last name is required</a:t>
          </a:r>
        </a:p>
      </dsp:txBody>
      <dsp:txXfrm>
        <a:off x="1146595" y="2934296"/>
        <a:ext cx="1179195" cy="738510"/>
      </dsp:txXfrm>
    </dsp:sp>
    <dsp:sp modelId="{FA1F7C5A-280D-40EC-B709-76611F9C829E}">
      <dsp:nvSpPr>
        <dsp:cNvPr id="0" name=""/>
        <dsp:cNvSpPr/>
      </dsp:nvSpPr>
      <dsp:spPr>
        <a:xfrm>
          <a:off x="1477813" y="410688"/>
          <a:ext cx="3857151" cy="3857151"/>
        </a:xfrm>
        <a:custGeom>
          <a:avLst/>
          <a:gdLst/>
          <a:ahLst/>
          <a:cxnLst/>
          <a:rect l="0" t="0" r="0" b="0"/>
          <a:pathLst>
            <a:path>
              <a:moveTo>
                <a:pt x="30070" y="2267814"/>
              </a:moveTo>
              <a:arcTo wR="1928575" hR="1928575" stAng="10192134" swAng="1215732"/>
            </a:path>
          </a:pathLst>
        </a:custGeom>
        <a:noFill/>
        <a:ln w="9525" cap="flat" cmpd="sng" algn="ctr">
          <a:solidFill>
            <a:srgbClr val="964B00"/>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B3606CB-2819-40A0-8CCE-40C583D2ABD3}">
      <dsp:nvSpPr>
        <dsp:cNvPr id="0" name=""/>
        <dsp:cNvSpPr/>
      </dsp:nvSpPr>
      <dsp:spPr>
        <a:xfrm>
          <a:off x="1106643" y="965768"/>
          <a:ext cx="1259099" cy="818414"/>
        </a:xfrm>
        <a:prstGeom prst="round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964B00"/>
              </a:solidFill>
            </a:rPr>
            <a:t>Be sure to </a:t>
          </a:r>
          <a:r>
            <a:rPr lang="en-US" sz="1100" i="1" kern="1200" dirty="0">
              <a:solidFill>
                <a:srgbClr val="964B00"/>
              </a:solidFill>
            </a:rPr>
            <a:t>only</a:t>
          </a:r>
          <a:r>
            <a:rPr lang="en-US" sz="1100" kern="1200" dirty="0">
              <a:solidFill>
                <a:srgbClr val="964B00"/>
              </a:solidFill>
            </a:rPr>
            <a:t> enter state abbreviations.  </a:t>
          </a:r>
        </a:p>
      </dsp:txBody>
      <dsp:txXfrm>
        <a:off x="1146595" y="1005720"/>
        <a:ext cx="1179195" cy="738510"/>
      </dsp:txXfrm>
    </dsp:sp>
    <dsp:sp modelId="{5D0BF715-4A0D-464B-B23A-C1A351C78AC5}">
      <dsp:nvSpPr>
        <dsp:cNvPr id="0" name=""/>
        <dsp:cNvSpPr/>
      </dsp:nvSpPr>
      <dsp:spPr>
        <a:xfrm>
          <a:off x="1558757" y="658932"/>
          <a:ext cx="3857151" cy="3857151"/>
        </a:xfrm>
        <a:custGeom>
          <a:avLst/>
          <a:gdLst/>
          <a:ahLst/>
          <a:cxnLst/>
          <a:rect l="0" t="0" r="0" b="0"/>
          <a:pathLst>
            <a:path>
              <a:moveTo>
                <a:pt x="874082" y="313816"/>
              </a:moveTo>
              <a:arcTo wR="1928575" hR="1928575" stAng="14211245" swAng="435991"/>
            </a:path>
          </a:pathLst>
        </a:custGeom>
        <a:noFill/>
        <a:ln w="9525" cap="flat" cmpd="sng" algn="ctr">
          <a:solidFill>
            <a:srgbClr val="964B00"/>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C582E6-33DE-4842-8B39-DE228C86A90F}">
      <dsp:nvSpPr>
        <dsp:cNvPr id="0" name=""/>
        <dsp:cNvSpPr/>
      </dsp:nvSpPr>
      <dsp:spPr>
        <a:xfrm>
          <a:off x="1653056" y="279782"/>
          <a:ext cx="3795714" cy="3795714"/>
        </a:xfrm>
        <a:prstGeom prst="pie">
          <a:avLst>
            <a:gd name="adj1" fmla="val 16200000"/>
            <a:gd name="adj2" fmla="val 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t" anchorCtr="0">
          <a:noAutofit/>
        </a:bodyPr>
        <a:lstStyle/>
        <a:p>
          <a:pPr marL="0" lvl="0" indent="0" algn="l" defTabSz="488950">
            <a:lnSpc>
              <a:spcPct val="90000"/>
            </a:lnSpc>
            <a:spcBef>
              <a:spcPct val="0"/>
            </a:spcBef>
            <a:spcAft>
              <a:spcPct val="35000"/>
            </a:spcAft>
            <a:buNone/>
          </a:pPr>
          <a:r>
            <a:rPr lang="en-US" sz="1100" kern="1200" dirty="0">
              <a:solidFill>
                <a:srgbClr val="663300"/>
              </a:solidFill>
            </a:rPr>
            <a:t>Follow us on all </a:t>
          </a:r>
          <a:br>
            <a:rPr lang="en-US" sz="1100" kern="1200" dirty="0">
              <a:solidFill>
                <a:srgbClr val="663300"/>
              </a:solidFill>
            </a:rPr>
          </a:br>
          <a:r>
            <a:rPr lang="en-US" sz="1100" kern="1200" dirty="0">
              <a:solidFill>
                <a:srgbClr val="663300"/>
              </a:solidFill>
            </a:rPr>
            <a:t>social media platforms: </a:t>
          </a:r>
        </a:p>
        <a:p>
          <a:pPr marL="57150" lvl="1" indent="-57150" algn="l" defTabSz="400050">
            <a:lnSpc>
              <a:spcPct val="90000"/>
            </a:lnSpc>
            <a:spcBef>
              <a:spcPct val="0"/>
            </a:spcBef>
            <a:spcAft>
              <a:spcPct val="15000"/>
            </a:spcAft>
            <a:buChar char="•"/>
          </a:pPr>
          <a:r>
            <a:rPr lang="en-US" sz="900" kern="1200" dirty="0">
              <a:solidFill>
                <a:srgbClr val="663300"/>
              </a:solidFill>
              <a:hlinkClick xmlns:r="http://schemas.openxmlformats.org/officeDocument/2006/relationships" r:id="rId1"/>
            </a:rPr>
            <a:t>Facebook</a:t>
          </a:r>
          <a:endParaRPr lang="en-US" sz="900" kern="1200" dirty="0">
            <a:solidFill>
              <a:srgbClr val="663300"/>
            </a:solidFill>
          </a:endParaRPr>
        </a:p>
        <a:p>
          <a:pPr marL="57150" lvl="1" indent="-57150" algn="l" defTabSz="400050">
            <a:lnSpc>
              <a:spcPct val="90000"/>
            </a:lnSpc>
            <a:spcBef>
              <a:spcPct val="0"/>
            </a:spcBef>
            <a:spcAft>
              <a:spcPct val="15000"/>
            </a:spcAft>
            <a:buChar char="•"/>
          </a:pPr>
          <a:r>
            <a:rPr lang="en-US" sz="900" kern="1200" dirty="0">
              <a:solidFill>
                <a:srgbClr val="663300"/>
              </a:solidFill>
              <a:hlinkClick xmlns:r="http://schemas.openxmlformats.org/officeDocument/2006/relationships" r:id="rId2"/>
            </a:rPr>
            <a:t>Twitter</a:t>
          </a:r>
          <a:endParaRPr lang="en-US" sz="900" kern="1200" dirty="0">
            <a:solidFill>
              <a:srgbClr val="663300"/>
            </a:solidFill>
          </a:endParaRPr>
        </a:p>
        <a:p>
          <a:pPr marL="57150" lvl="1" indent="-57150" algn="l" defTabSz="400050">
            <a:lnSpc>
              <a:spcPct val="90000"/>
            </a:lnSpc>
            <a:spcBef>
              <a:spcPct val="0"/>
            </a:spcBef>
            <a:spcAft>
              <a:spcPct val="15000"/>
            </a:spcAft>
            <a:buChar char="•"/>
          </a:pPr>
          <a:r>
            <a:rPr lang="en-US" sz="900" kern="1200" dirty="0">
              <a:solidFill>
                <a:srgbClr val="663300"/>
              </a:solidFill>
              <a:hlinkClick xmlns:r="http://schemas.openxmlformats.org/officeDocument/2006/relationships" r:id="rId3"/>
            </a:rPr>
            <a:t>LinkedIn</a:t>
          </a:r>
          <a:endParaRPr lang="en-US" sz="900" kern="1200" dirty="0">
            <a:solidFill>
              <a:srgbClr val="663300"/>
            </a:solidFill>
          </a:endParaRPr>
        </a:p>
      </dsp:txBody>
      <dsp:txXfrm>
        <a:off x="3667948" y="1066489"/>
        <a:ext cx="1400799" cy="1039302"/>
      </dsp:txXfrm>
    </dsp:sp>
    <dsp:sp modelId="{27BC21B3-3AEF-4228-B737-CEC3C2B42326}">
      <dsp:nvSpPr>
        <dsp:cNvPr id="0" name=""/>
        <dsp:cNvSpPr/>
      </dsp:nvSpPr>
      <dsp:spPr>
        <a:xfrm>
          <a:off x="1653056" y="407210"/>
          <a:ext cx="3795714" cy="3795714"/>
        </a:xfrm>
        <a:prstGeom prst="pie">
          <a:avLst>
            <a:gd name="adj1" fmla="val 0"/>
            <a:gd name="adj2" fmla="val 540000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663300"/>
              </a:solidFill>
            </a:rPr>
            <a:t>Take advantage of new grad promo codes. </a:t>
          </a:r>
        </a:p>
      </dsp:txBody>
      <dsp:txXfrm>
        <a:off x="3667948" y="2376915"/>
        <a:ext cx="1400799" cy="1039302"/>
      </dsp:txXfrm>
    </dsp:sp>
    <dsp:sp modelId="{C71D7DA6-F097-4120-9AED-948D5DA45697}">
      <dsp:nvSpPr>
        <dsp:cNvPr id="0" name=""/>
        <dsp:cNvSpPr/>
      </dsp:nvSpPr>
      <dsp:spPr>
        <a:xfrm>
          <a:off x="1525628" y="407210"/>
          <a:ext cx="3795714" cy="3795714"/>
        </a:xfrm>
        <a:prstGeom prst="pie">
          <a:avLst>
            <a:gd name="adj1" fmla="val 5400000"/>
            <a:gd name="adj2" fmla="val 1080000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663300"/>
              </a:solidFill>
            </a:rPr>
            <a:t>Get an even higher discount through ANA membership. </a:t>
          </a:r>
        </a:p>
      </dsp:txBody>
      <dsp:txXfrm>
        <a:off x="1905652" y="2376915"/>
        <a:ext cx="1400799" cy="1039302"/>
      </dsp:txXfrm>
    </dsp:sp>
    <dsp:sp modelId="{38DC5147-0EA8-4DE3-AAB5-6E564DF6BF82}">
      <dsp:nvSpPr>
        <dsp:cNvPr id="0" name=""/>
        <dsp:cNvSpPr/>
      </dsp:nvSpPr>
      <dsp:spPr>
        <a:xfrm>
          <a:off x="1525628" y="279782"/>
          <a:ext cx="3795714" cy="3795714"/>
        </a:xfrm>
        <a:prstGeom prst="pie">
          <a:avLst>
            <a:gd name="adj1" fmla="val 10800000"/>
            <a:gd name="adj2" fmla="val 1620000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rgbClr val="663300"/>
              </a:solidFill>
            </a:rPr>
            <a:t>Learn about upcoming free webinars.</a:t>
          </a:r>
        </a:p>
      </dsp:txBody>
      <dsp:txXfrm>
        <a:off x="1905652" y="1066489"/>
        <a:ext cx="1400799" cy="1039302"/>
      </dsp:txXfrm>
    </dsp:sp>
    <dsp:sp modelId="{94FB3A92-811F-408F-9164-632C262F02C2}">
      <dsp:nvSpPr>
        <dsp:cNvPr id="0" name=""/>
        <dsp:cNvSpPr/>
      </dsp:nvSpPr>
      <dsp:spPr>
        <a:xfrm>
          <a:off x="1418083" y="44810"/>
          <a:ext cx="4265660" cy="4265660"/>
        </a:xfrm>
        <a:prstGeom prst="circularArrow">
          <a:avLst>
            <a:gd name="adj1" fmla="val 5085"/>
            <a:gd name="adj2" fmla="val 327528"/>
            <a:gd name="adj3" fmla="val 21272472"/>
            <a:gd name="adj4" fmla="val 16200000"/>
            <a:gd name="adj5" fmla="val 5932"/>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A283E37-C4FB-439C-8911-6BFC66B912D3}">
      <dsp:nvSpPr>
        <dsp:cNvPr id="0" name=""/>
        <dsp:cNvSpPr/>
      </dsp:nvSpPr>
      <dsp:spPr>
        <a:xfrm>
          <a:off x="1418083" y="172237"/>
          <a:ext cx="4265660" cy="4265660"/>
        </a:xfrm>
        <a:prstGeom prst="circularArrow">
          <a:avLst>
            <a:gd name="adj1" fmla="val 5085"/>
            <a:gd name="adj2" fmla="val 327528"/>
            <a:gd name="adj3" fmla="val 5072472"/>
            <a:gd name="adj4" fmla="val 0"/>
            <a:gd name="adj5" fmla="val 5932"/>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6CFD358-BE07-4514-ABA5-24888EF18CEB}">
      <dsp:nvSpPr>
        <dsp:cNvPr id="0" name=""/>
        <dsp:cNvSpPr/>
      </dsp:nvSpPr>
      <dsp:spPr>
        <a:xfrm>
          <a:off x="1290656" y="172237"/>
          <a:ext cx="4265660" cy="4265660"/>
        </a:xfrm>
        <a:prstGeom prst="circularArrow">
          <a:avLst>
            <a:gd name="adj1" fmla="val 5085"/>
            <a:gd name="adj2" fmla="val 327528"/>
            <a:gd name="adj3" fmla="val 10472472"/>
            <a:gd name="adj4" fmla="val 5400000"/>
            <a:gd name="adj5" fmla="val 5932"/>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6E7AFBC-28C7-4D95-B3BC-6B5F74C53EFF}">
      <dsp:nvSpPr>
        <dsp:cNvPr id="0" name=""/>
        <dsp:cNvSpPr/>
      </dsp:nvSpPr>
      <dsp:spPr>
        <a:xfrm>
          <a:off x="1290656" y="44810"/>
          <a:ext cx="4265660" cy="4265660"/>
        </a:xfrm>
        <a:prstGeom prst="circularArrow">
          <a:avLst>
            <a:gd name="adj1" fmla="val 5085"/>
            <a:gd name="adj2" fmla="val 327528"/>
            <a:gd name="adj3" fmla="val 15872472"/>
            <a:gd name="adj4" fmla="val 10800000"/>
            <a:gd name="adj5" fmla="val 5932"/>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EDD9D-F432-447A-BD58-27846BE26932}">
      <dsp:nvSpPr>
        <dsp:cNvPr id="0" name=""/>
        <dsp:cNvSpPr/>
      </dsp:nvSpPr>
      <dsp:spPr>
        <a:xfrm rot="16200000">
          <a:off x="610" y="331589"/>
          <a:ext cx="1470421" cy="1470421"/>
        </a:xfrm>
        <a:prstGeom prst="downArrow">
          <a:avLst>
            <a:gd name="adj1" fmla="val 50000"/>
            <a:gd name="adj2" fmla="val 3500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663300"/>
              </a:solidFill>
            </a:rPr>
            <a:t>Certifying through ANCC</a:t>
          </a:r>
        </a:p>
      </dsp:txBody>
      <dsp:txXfrm rot="5400000">
        <a:off x="610" y="699194"/>
        <a:ext cx="1213097" cy="735211"/>
      </dsp:txXfrm>
    </dsp:sp>
    <dsp:sp modelId="{2CB396D7-3E4F-4F80-8177-8A507349C3DD}">
      <dsp:nvSpPr>
        <dsp:cNvPr id="0" name=""/>
        <dsp:cNvSpPr/>
      </dsp:nvSpPr>
      <dsp:spPr>
        <a:xfrm rot="5400000">
          <a:off x="1576968" y="331589"/>
          <a:ext cx="1470421" cy="1470421"/>
        </a:xfrm>
        <a:prstGeom prst="downArrow">
          <a:avLst>
            <a:gd name="adj1" fmla="val 50000"/>
            <a:gd name="adj2" fmla="val 3500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663300"/>
              </a:solidFill>
            </a:rPr>
            <a:t>Information for Faculty</a:t>
          </a:r>
        </a:p>
      </dsp:txBody>
      <dsp:txXfrm rot="-5400000">
        <a:off x="1834292" y="699194"/>
        <a:ext cx="1213097" cy="735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E86007-5841-4804-8A43-E93FC09F4253}">
      <dsp:nvSpPr>
        <dsp:cNvPr id="0" name=""/>
        <dsp:cNvSpPr/>
      </dsp:nvSpPr>
      <dsp:spPr>
        <a:xfrm>
          <a:off x="2308" y="1632"/>
          <a:ext cx="6419683" cy="2203754"/>
        </a:xfrm>
        <a:prstGeom prst="roundRect">
          <a:avLst>
            <a:gd name="adj" fmla="val 1000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dirty="0">
              <a:solidFill>
                <a:srgbClr val="663300"/>
              </a:solidFill>
            </a:rPr>
            <a:t>The ANCC Institute for Credentialing Research supports research-related processes and activities for ANCC organizational and individual credentialing programs:</a:t>
          </a:r>
        </a:p>
        <a:p>
          <a:pPr marL="0" lvl="0" indent="0" algn="l" defTabSz="533400">
            <a:lnSpc>
              <a:spcPct val="90000"/>
            </a:lnSpc>
            <a:spcBef>
              <a:spcPct val="0"/>
            </a:spcBef>
            <a:spcAft>
              <a:spcPct val="35000"/>
            </a:spcAft>
            <a:buNone/>
          </a:pPr>
          <a:br>
            <a:rPr lang="en-US" sz="1200" b="0" i="0" kern="1200" dirty="0">
              <a:solidFill>
                <a:srgbClr val="663300"/>
              </a:solidFill>
            </a:rPr>
          </a:br>
          <a:r>
            <a:rPr lang="en-US" sz="1200" b="0" i="0" kern="1200" dirty="0">
              <a:solidFill>
                <a:srgbClr val="663300"/>
              </a:solidFill>
            </a:rPr>
            <a:t> 	- </a:t>
          </a:r>
          <a:r>
            <a:rPr lang="en-US" sz="1200" b="0" i="0" kern="1200" dirty="0">
              <a:solidFill>
                <a:srgbClr val="663300"/>
              </a:solidFill>
              <a:hlinkClick xmlns:r="http://schemas.openxmlformats.org/officeDocument/2006/relationships" r:id="rId1"/>
            </a:rPr>
            <a:t>Accreditation</a:t>
          </a:r>
          <a:br>
            <a:rPr lang="en-US" sz="1200" b="0" i="0" kern="1200" dirty="0">
              <a:solidFill>
                <a:srgbClr val="663300"/>
              </a:solidFill>
            </a:rPr>
          </a:br>
          <a:r>
            <a:rPr lang="en-US" sz="1200" b="0" i="0" kern="1200" dirty="0">
              <a:solidFill>
                <a:srgbClr val="663300"/>
              </a:solidFill>
            </a:rPr>
            <a:t> 	- </a:t>
          </a:r>
          <a:r>
            <a:rPr lang="en-US" sz="1200" b="0" i="0" kern="1200" dirty="0">
              <a:solidFill>
                <a:srgbClr val="663300"/>
              </a:solidFill>
              <a:hlinkClick xmlns:r="http://schemas.openxmlformats.org/officeDocument/2006/relationships" r:id="rId2"/>
            </a:rPr>
            <a:t>Certification</a:t>
          </a:r>
          <a:br>
            <a:rPr lang="en-US" sz="1200" b="0" i="0" kern="1200" dirty="0">
              <a:solidFill>
                <a:srgbClr val="663300"/>
              </a:solidFill>
            </a:rPr>
          </a:br>
          <a:r>
            <a:rPr lang="en-US" sz="1200" b="0" i="0" kern="1200" dirty="0">
              <a:solidFill>
                <a:srgbClr val="663300"/>
              </a:solidFill>
            </a:rPr>
            <a:t> 	- </a:t>
          </a:r>
          <a:r>
            <a:rPr lang="en-US" sz="1200" b="0" i="0" kern="1200" dirty="0">
              <a:solidFill>
                <a:srgbClr val="663300"/>
              </a:solidFill>
              <a:hlinkClick xmlns:r="http://schemas.openxmlformats.org/officeDocument/2006/relationships" r:id="rId3"/>
            </a:rPr>
            <a:t>Pathway to Excellence</a:t>
          </a:r>
          <a:r>
            <a:rPr lang="en-US" sz="1200" kern="1200" dirty="0">
              <a:solidFill>
                <a:srgbClr val="663300"/>
              </a:solidFill>
              <a:hlinkClick xmlns:r="http://schemas.openxmlformats.org/officeDocument/2006/relationships" r:id="rId3"/>
            </a:rPr>
            <a:t>®</a:t>
          </a:r>
          <a:br>
            <a:rPr lang="en-US" sz="1200" b="0" i="0" kern="1200" dirty="0">
              <a:solidFill>
                <a:srgbClr val="663300"/>
              </a:solidFill>
            </a:rPr>
          </a:br>
          <a:r>
            <a:rPr lang="en-US" sz="1200" b="0" i="0" kern="1200" dirty="0">
              <a:solidFill>
                <a:srgbClr val="663300"/>
              </a:solidFill>
            </a:rPr>
            <a:t> 	- </a:t>
          </a:r>
          <a:r>
            <a:rPr lang="en-US" sz="1200" b="0" i="0" kern="1200" dirty="0">
              <a:solidFill>
                <a:srgbClr val="663300"/>
              </a:solidFill>
              <a:hlinkClick xmlns:r="http://schemas.openxmlformats.org/officeDocument/2006/relationships" r:id="rId4"/>
            </a:rPr>
            <a:t>Magnet Recognition Program</a:t>
          </a:r>
          <a:r>
            <a:rPr lang="en-US" sz="1200" kern="1200" dirty="0">
              <a:solidFill>
                <a:srgbClr val="663300"/>
              </a:solidFill>
              <a:hlinkClick xmlns:r="http://schemas.openxmlformats.org/officeDocument/2006/relationships" r:id="rId4"/>
            </a:rPr>
            <a:t>®</a:t>
          </a:r>
          <a:r>
            <a:rPr lang="en-US" sz="1200" b="0" i="0" kern="1200" dirty="0">
              <a:solidFill>
                <a:srgbClr val="663300"/>
              </a:solidFill>
              <a:hlinkClick xmlns:r="http://schemas.openxmlformats.org/officeDocument/2006/relationships" r:id="rId4"/>
            </a:rPr>
            <a:t> </a:t>
          </a:r>
          <a:endParaRPr lang="en-US" sz="1200" b="0" i="0" kern="1200" dirty="0">
            <a:solidFill>
              <a:srgbClr val="663300"/>
            </a:solidFill>
          </a:endParaRPr>
        </a:p>
        <a:p>
          <a:pPr marL="0" lvl="0" indent="0" algn="l" defTabSz="533400">
            <a:lnSpc>
              <a:spcPct val="90000"/>
            </a:lnSpc>
            <a:spcBef>
              <a:spcPct val="0"/>
            </a:spcBef>
            <a:spcAft>
              <a:spcPct val="35000"/>
            </a:spcAft>
            <a:buNone/>
          </a:pPr>
          <a:endParaRPr lang="en-US" sz="1200" b="0" i="0" kern="1200" dirty="0">
            <a:solidFill>
              <a:srgbClr val="663300"/>
            </a:solidFill>
          </a:endParaRPr>
        </a:p>
        <a:p>
          <a:pPr marL="0" lvl="0" indent="0" algn="l" defTabSz="533400">
            <a:lnSpc>
              <a:spcPct val="90000"/>
            </a:lnSpc>
            <a:spcBef>
              <a:spcPct val="0"/>
            </a:spcBef>
            <a:spcAft>
              <a:spcPct val="35000"/>
            </a:spcAft>
            <a:buNone/>
          </a:pPr>
          <a:r>
            <a:rPr lang="en-US" sz="1200" b="0" i="0" kern="1200" dirty="0">
              <a:solidFill>
                <a:srgbClr val="663300"/>
              </a:solidFill>
            </a:rPr>
            <a:t>Externally, the Institute works to promote the growth of credentialing research. Credentialing is:</a:t>
          </a:r>
          <a:br>
            <a:rPr lang="en-US" sz="1200" b="0" i="0" kern="1200" dirty="0"/>
          </a:br>
          <a:endParaRPr lang="en-US" sz="1200" kern="1200" dirty="0"/>
        </a:p>
      </dsp:txBody>
      <dsp:txXfrm>
        <a:off x="66854" y="66178"/>
        <a:ext cx="6290591" cy="2074662"/>
      </dsp:txXfrm>
    </dsp:sp>
    <dsp:sp modelId="{DEBEBEA6-6417-492E-90CC-437CB3325C17}">
      <dsp:nvSpPr>
        <dsp:cNvPr id="0" name=""/>
        <dsp:cNvSpPr/>
      </dsp:nvSpPr>
      <dsp:spPr>
        <a:xfrm>
          <a:off x="2308" y="2372267"/>
          <a:ext cx="2026415" cy="2053920"/>
        </a:xfrm>
        <a:prstGeom prst="roundRect">
          <a:avLst>
            <a:gd name="adj" fmla="val 10000"/>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C000"/>
              </a:solidFill>
            </a:rPr>
            <a:t>An umbrella term that includes accreditation, licensure, professional certification, and education.</a:t>
          </a:r>
          <a:endParaRPr lang="en-US" sz="1200" kern="1200" dirty="0">
            <a:solidFill>
              <a:schemeClr val="bg1"/>
            </a:solidFill>
          </a:endParaRPr>
        </a:p>
      </dsp:txBody>
      <dsp:txXfrm>
        <a:off x="61660" y="2431619"/>
        <a:ext cx="1907711" cy="1935216"/>
      </dsp:txXfrm>
    </dsp:sp>
    <dsp:sp modelId="{E500E7B7-0D90-46A3-9251-CD96CA898200}">
      <dsp:nvSpPr>
        <dsp:cNvPr id="0" name=""/>
        <dsp:cNvSpPr/>
      </dsp:nvSpPr>
      <dsp:spPr>
        <a:xfrm>
          <a:off x="2198942" y="2372267"/>
          <a:ext cx="2026415" cy="2053920"/>
        </a:xfrm>
        <a:prstGeom prst="roundRect">
          <a:avLst>
            <a:gd name="adj" fmla="val 10000"/>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C000"/>
              </a:solidFill>
            </a:rPr>
            <a:t>The process by which an authorized and qualified entity grants formal recognition, or records the recognition status of individuals, organizations, institutions’ programs, processes services or products that have met predetermine standards. </a:t>
          </a:r>
        </a:p>
      </dsp:txBody>
      <dsp:txXfrm>
        <a:off x="2258294" y="2431619"/>
        <a:ext cx="1907711" cy="1935216"/>
      </dsp:txXfrm>
    </dsp:sp>
    <dsp:sp modelId="{53FC4C01-3482-44C2-903C-B3F04524283D}">
      <dsp:nvSpPr>
        <dsp:cNvPr id="0" name=""/>
        <dsp:cNvSpPr/>
      </dsp:nvSpPr>
      <dsp:spPr>
        <a:xfrm>
          <a:off x="4395577" y="2372267"/>
          <a:ext cx="2026415" cy="2053920"/>
        </a:xfrm>
        <a:prstGeom prst="roundRect">
          <a:avLst>
            <a:gd name="adj" fmla="val 10000"/>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rgbClr val="FFC000"/>
              </a:solidFill>
            </a:rPr>
            <a:t>The process used by hospitals and facilities to validate and recognize healthcare providers. </a:t>
          </a:r>
        </a:p>
      </dsp:txBody>
      <dsp:txXfrm>
        <a:off x="4454929" y="2431619"/>
        <a:ext cx="1907711" cy="19352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396C8-AEB3-4AE4-A487-EC37A5DB6E1C}">
      <dsp:nvSpPr>
        <dsp:cNvPr id="0" name=""/>
        <dsp:cNvSpPr/>
      </dsp:nvSpPr>
      <dsp:spPr>
        <a:xfrm>
          <a:off x="305878" y="0"/>
          <a:ext cx="4070821" cy="4070821"/>
        </a:xfrm>
        <a:prstGeom prst="triangle">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27538CF-15B4-4374-922C-35D00E3B7B2E}">
      <dsp:nvSpPr>
        <dsp:cNvPr id="0" name=""/>
        <dsp:cNvSpPr/>
      </dsp:nvSpPr>
      <dsp:spPr>
        <a:xfrm>
          <a:off x="2145606" y="841153"/>
          <a:ext cx="2646033" cy="548606"/>
        </a:xfrm>
        <a:prstGeom prst="roundRect">
          <a:avLst/>
        </a:prstGeom>
        <a:solidFill>
          <a:srgbClr val="C8A616">
            <a:alpha val="90000"/>
          </a:srgb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Interprofessional </a:t>
          </a:r>
        </a:p>
      </dsp:txBody>
      <dsp:txXfrm>
        <a:off x="2172387" y="867934"/>
        <a:ext cx="2592471" cy="495044"/>
      </dsp:txXfrm>
    </dsp:sp>
    <dsp:sp modelId="{9B66EA67-A38E-4713-958A-4D24B0AEEE78}">
      <dsp:nvSpPr>
        <dsp:cNvPr id="0" name=""/>
        <dsp:cNvSpPr/>
      </dsp:nvSpPr>
      <dsp:spPr>
        <a:xfrm>
          <a:off x="2169368" y="1570938"/>
          <a:ext cx="2646033" cy="548606"/>
        </a:xfrm>
        <a:prstGeom prst="roundRect">
          <a:avLst/>
        </a:prstGeom>
        <a:solidFill>
          <a:srgbClr val="C8A616">
            <a:alpha val="90000"/>
          </a:srgb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Nurse Practitioner</a:t>
          </a:r>
        </a:p>
      </dsp:txBody>
      <dsp:txXfrm>
        <a:off x="2196149" y="1597719"/>
        <a:ext cx="2592471" cy="495044"/>
      </dsp:txXfrm>
    </dsp:sp>
    <dsp:sp modelId="{1D2029C9-1E49-4992-AC0A-611D00EAFF04}">
      <dsp:nvSpPr>
        <dsp:cNvPr id="0" name=""/>
        <dsp:cNvSpPr/>
      </dsp:nvSpPr>
      <dsp:spPr>
        <a:xfrm>
          <a:off x="2145606" y="2332941"/>
          <a:ext cx="2646033" cy="548606"/>
        </a:xfrm>
        <a:prstGeom prst="roundRect">
          <a:avLst/>
        </a:prstGeom>
        <a:solidFill>
          <a:srgbClr val="C8A616">
            <a:alpha val="90000"/>
          </a:srgb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Clinical Nurse Specialist</a:t>
          </a:r>
        </a:p>
      </dsp:txBody>
      <dsp:txXfrm>
        <a:off x="2172387" y="2359722"/>
        <a:ext cx="2592471" cy="495044"/>
      </dsp:txXfrm>
    </dsp:sp>
    <dsp:sp modelId="{97C543DD-51F3-40D6-951C-43E0CF63AC5E}">
      <dsp:nvSpPr>
        <dsp:cNvPr id="0" name=""/>
        <dsp:cNvSpPr/>
      </dsp:nvSpPr>
      <dsp:spPr>
        <a:xfrm>
          <a:off x="2150554" y="3094940"/>
          <a:ext cx="2646033" cy="548606"/>
        </a:xfrm>
        <a:prstGeom prst="roundRect">
          <a:avLst/>
        </a:prstGeom>
        <a:solidFill>
          <a:srgbClr val="C8A616">
            <a:alpha val="90000"/>
          </a:srgb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Specialty </a:t>
          </a:r>
        </a:p>
      </dsp:txBody>
      <dsp:txXfrm>
        <a:off x="2177335" y="3121721"/>
        <a:ext cx="2592471" cy="495044"/>
      </dsp:txXfrm>
    </dsp:sp>
    <dsp:sp modelId="{EADF4D97-4970-4613-99FD-8002FCE98999}">
      <dsp:nvSpPr>
        <dsp:cNvPr id="0" name=""/>
        <dsp:cNvSpPr/>
      </dsp:nvSpPr>
      <dsp:spPr>
        <a:xfrm>
          <a:off x="0" y="0"/>
          <a:ext cx="3500490" cy="717544"/>
        </a:xfrm>
        <a:prstGeom prst="roundRect">
          <a:avLst/>
        </a:prstGeom>
        <a:solidFill>
          <a:srgbClr val="663300">
            <a:alpha val="90000"/>
          </a:srgbClr>
        </a:solid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C000"/>
              </a:solidFill>
            </a:rPr>
            <a:t>Types of Certifications </a:t>
          </a:r>
        </a:p>
      </dsp:txBody>
      <dsp:txXfrm>
        <a:off x="35028" y="35028"/>
        <a:ext cx="3430434" cy="6474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A750F-5A23-417B-8492-8E740F4481A9}">
      <dsp:nvSpPr>
        <dsp:cNvPr id="0" name=""/>
        <dsp:cNvSpPr/>
      </dsp:nvSpPr>
      <dsp:spPr>
        <a:xfrm>
          <a:off x="0" y="12657"/>
          <a:ext cx="6858000" cy="479700"/>
        </a:xfrm>
        <a:prstGeom prst="roundRect">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AA61A"/>
              </a:solidFill>
              <a:effectLst/>
            </a:rPr>
            <a:t>Nurse Practitioner (NP) </a:t>
          </a:r>
        </a:p>
      </dsp:txBody>
      <dsp:txXfrm>
        <a:off x="23417" y="36074"/>
        <a:ext cx="6811166" cy="432866"/>
      </dsp:txXfrm>
    </dsp:sp>
    <dsp:sp modelId="{DEC47A84-C4BD-4797-A5F5-DC60992618BD}">
      <dsp:nvSpPr>
        <dsp:cNvPr id="0" name=""/>
        <dsp:cNvSpPr/>
      </dsp:nvSpPr>
      <dsp:spPr>
        <a:xfrm>
          <a:off x="0" y="492357"/>
          <a:ext cx="6858000" cy="182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rgbClr val="663300"/>
              </a:solidFill>
              <a:effectLst>
                <a:innerShdw blurRad="114300">
                  <a:prstClr val="black"/>
                </a:innerShdw>
              </a:effectLst>
              <a:hlinkClick xmlns:r="http://schemas.openxmlformats.org/officeDocument/2006/relationships" r:id="rId1"/>
            </a:rPr>
            <a:t>Adult-Gerontology Acute Care NP</a:t>
          </a:r>
          <a:r>
            <a:rPr lang="en-US" sz="1600" kern="1200" dirty="0">
              <a:solidFill>
                <a:srgbClr val="663300"/>
              </a:solidFill>
              <a:effectLst>
                <a:innerShdw blurRad="114300">
                  <a:prstClr val="black"/>
                </a:innerShdw>
              </a:effectLst>
            </a:rPr>
            <a:t>                                                     AGACNP-BC</a:t>
          </a:r>
        </a:p>
        <a:p>
          <a:pPr marL="171450" lvl="1" indent="-171450" algn="l" defTabSz="711200">
            <a:lnSpc>
              <a:spcPct val="90000"/>
            </a:lnSpc>
            <a:spcBef>
              <a:spcPct val="0"/>
            </a:spcBef>
            <a:spcAft>
              <a:spcPct val="20000"/>
            </a:spcAft>
            <a:buChar char="•"/>
          </a:pPr>
          <a:r>
            <a:rPr lang="en-US" sz="1600" kern="1200" dirty="0">
              <a:solidFill>
                <a:srgbClr val="663300"/>
              </a:solidFill>
              <a:effectLst>
                <a:innerShdw blurRad="114300">
                  <a:prstClr val="black"/>
                </a:innerShdw>
              </a:effectLst>
              <a:hlinkClick xmlns:r="http://schemas.openxmlformats.org/officeDocument/2006/relationships" r:id="rId2"/>
            </a:rPr>
            <a:t>Adult-Gerontology Primary Care NP</a:t>
          </a:r>
          <a:r>
            <a:rPr lang="en-US" sz="1600" kern="1200" dirty="0">
              <a:solidFill>
                <a:srgbClr val="663300"/>
              </a:solidFill>
              <a:effectLst>
                <a:innerShdw blurRad="114300">
                  <a:prstClr val="black"/>
                </a:innerShdw>
              </a:effectLst>
            </a:rPr>
            <a:t>                                                 AGPCNP-BC</a:t>
          </a:r>
        </a:p>
        <a:p>
          <a:pPr marL="171450" lvl="1" indent="-171450" algn="l" defTabSz="711200">
            <a:lnSpc>
              <a:spcPct val="90000"/>
            </a:lnSpc>
            <a:spcBef>
              <a:spcPct val="0"/>
            </a:spcBef>
            <a:spcAft>
              <a:spcPct val="20000"/>
            </a:spcAft>
            <a:buChar char="•"/>
          </a:pPr>
          <a:r>
            <a:rPr lang="en-US" sz="1600" kern="1200" dirty="0">
              <a:solidFill>
                <a:srgbClr val="663300"/>
              </a:solidFill>
              <a:effectLst>
                <a:innerShdw blurRad="114300">
                  <a:prstClr val="black"/>
                </a:innerShdw>
              </a:effectLst>
              <a:hlinkClick xmlns:r="http://schemas.openxmlformats.org/officeDocument/2006/relationships" r:id="rId3"/>
            </a:rPr>
            <a:t>Psychiatric-Mental Health NP</a:t>
          </a:r>
          <a:r>
            <a:rPr lang="en-US" sz="1600" kern="1200" dirty="0">
              <a:solidFill>
                <a:srgbClr val="663300"/>
              </a:solidFill>
              <a:effectLst>
                <a:innerShdw blurRad="114300">
                  <a:prstClr val="black"/>
                </a:innerShdw>
              </a:effectLst>
            </a:rPr>
            <a:t>                                                             PMHNP-BC</a:t>
          </a:r>
          <a:br>
            <a:rPr lang="en-US" sz="1600" kern="1200" dirty="0">
              <a:solidFill>
                <a:srgbClr val="663300"/>
              </a:solidFill>
              <a:effectLst>
                <a:innerShdw blurRad="114300">
                  <a:prstClr val="black"/>
                </a:innerShdw>
              </a:effectLst>
            </a:rPr>
          </a:br>
          <a:r>
            <a:rPr lang="en-US" sz="1600" i="1" kern="1200" dirty="0">
              <a:solidFill>
                <a:srgbClr val="663300"/>
              </a:solidFill>
              <a:effectLst>
                <a:innerShdw blurRad="114300">
                  <a:prstClr val="black"/>
                </a:innerShdw>
              </a:effectLst>
            </a:rPr>
            <a:t>(Across the Lifespan)</a:t>
          </a:r>
        </a:p>
        <a:p>
          <a:pPr marL="171450" lvl="1" indent="-171450" algn="l" defTabSz="711200">
            <a:lnSpc>
              <a:spcPct val="90000"/>
            </a:lnSpc>
            <a:spcBef>
              <a:spcPct val="0"/>
            </a:spcBef>
            <a:spcAft>
              <a:spcPct val="20000"/>
            </a:spcAft>
            <a:buChar char="•"/>
          </a:pPr>
          <a:r>
            <a:rPr lang="en-US" sz="1600" kern="1200" dirty="0">
              <a:solidFill>
                <a:srgbClr val="663300"/>
              </a:solidFill>
              <a:effectLst>
                <a:innerShdw blurRad="114300">
                  <a:prstClr val="black"/>
                </a:innerShdw>
              </a:effectLst>
              <a:hlinkClick xmlns:r="http://schemas.openxmlformats.org/officeDocument/2006/relationships" r:id="rId4"/>
            </a:rPr>
            <a:t>Pediatric Primary Care NP</a:t>
          </a:r>
          <a:r>
            <a:rPr lang="en-US" sz="1600" kern="1200" dirty="0">
              <a:solidFill>
                <a:srgbClr val="663300"/>
              </a:solidFill>
              <a:effectLst>
                <a:innerShdw blurRad="114300">
                  <a:prstClr val="black"/>
                </a:innerShdw>
              </a:effectLst>
            </a:rPr>
            <a:t>                                                                    PPCNP-BC</a:t>
          </a:r>
          <a:br>
            <a:rPr lang="en-US" sz="1600" kern="1200" dirty="0">
              <a:solidFill>
                <a:srgbClr val="663300"/>
              </a:solidFill>
              <a:effectLst>
                <a:innerShdw blurRad="114300">
                  <a:prstClr val="black"/>
                </a:innerShdw>
              </a:effectLst>
            </a:rPr>
          </a:br>
          <a:r>
            <a:rPr lang="en-US" sz="1600" i="1" kern="1200" dirty="0">
              <a:solidFill>
                <a:srgbClr val="663300"/>
              </a:solidFill>
              <a:effectLst>
                <a:innerShdw blurRad="114300">
                  <a:prstClr val="black"/>
                </a:innerShdw>
              </a:effectLst>
            </a:rPr>
            <a:t>(Retires December 31, 2018)</a:t>
          </a:r>
        </a:p>
        <a:p>
          <a:pPr marL="171450" lvl="1" indent="-171450" algn="l" defTabSz="711200">
            <a:lnSpc>
              <a:spcPct val="90000"/>
            </a:lnSpc>
            <a:spcBef>
              <a:spcPct val="0"/>
            </a:spcBef>
            <a:spcAft>
              <a:spcPct val="20000"/>
            </a:spcAft>
            <a:buChar char="•"/>
          </a:pPr>
          <a:r>
            <a:rPr lang="en-US" sz="1600" kern="1200" dirty="0">
              <a:solidFill>
                <a:srgbClr val="663300"/>
              </a:solidFill>
              <a:effectLst>
                <a:innerShdw blurRad="114300">
                  <a:prstClr val="black"/>
                </a:innerShdw>
              </a:effectLst>
              <a:hlinkClick xmlns:r="http://schemas.openxmlformats.org/officeDocument/2006/relationships" r:id="rId5"/>
            </a:rPr>
            <a:t>Family NP</a:t>
          </a:r>
          <a:r>
            <a:rPr lang="en-US" sz="1600" kern="1200" dirty="0">
              <a:solidFill>
                <a:srgbClr val="663300"/>
              </a:solidFill>
              <a:effectLst>
                <a:innerShdw blurRad="114300">
                  <a:prstClr val="black"/>
                </a:innerShdw>
              </a:effectLst>
            </a:rPr>
            <a:t>                                                                                                FNP-BC</a:t>
          </a:r>
        </a:p>
      </dsp:txBody>
      <dsp:txXfrm>
        <a:off x="0" y="492357"/>
        <a:ext cx="6858000" cy="1821600"/>
      </dsp:txXfrm>
    </dsp:sp>
    <dsp:sp modelId="{E38E2164-4C56-4DE1-BE26-ABCBCD4E98C1}">
      <dsp:nvSpPr>
        <dsp:cNvPr id="0" name=""/>
        <dsp:cNvSpPr/>
      </dsp:nvSpPr>
      <dsp:spPr>
        <a:xfrm>
          <a:off x="0" y="2313958"/>
          <a:ext cx="6858000" cy="479700"/>
        </a:xfrm>
        <a:prstGeom prst="roundRect">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AA61A"/>
              </a:solidFill>
              <a:effectLst/>
            </a:rPr>
            <a:t>Clinical Nurse Specialist (CNS)</a:t>
          </a:r>
        </a:p>
      </dsp:txBody>
      <dsp:txXfrm>
        <a:off x="23417" y="2337375"/>
        <a:ext cx="6811166" cy="432866"/>
      </dsp:txXfrm>
    </dsp:sp>
    <dsp:sp modelId="{A9419F8E-719B-4AF3-B660-DC286D65AA1F}">
      <dsp:nvSpPr>
        <dsp:cNvPr id="0" name=""/>
        <dsp:cNvSpPr/>
      </dsp:nvSpPr>
      <dsp:spPr>
        <a:xfrm>
          <a:off x="0" y="2793658"/>
          <a:ext cx="6858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rgbClr val="663300"/>
              </a:solidFill>
              <a:effectLst>
                <a:innerShdw blurRad="114300">
                  <a:prstClr val="black"/>
                </a:innerShdw>
              </a:effectLst>
              <a:hlinkClick xmlns:r="http://schemas.openxmlformats.org/officeDocument/2006/relationships" r:id="rId6"/>
            </a:rPr>
            <a:t>Adult-Gerontology CNS</a:t>
          </a:r>
          <a:r>
            <a:rPr lang="en-US" sz="1600" kern="1200" dirty="0">
              <a:solidFill>
                <a:srgbClr val="663300"/>
              </a:solidFill>
              <a:effectLst>
                <a:innerShdw blurRad="114300">
                  <a:prstClr val="black"/>
                </a:innerShdw>
              </a:effectLst>
            </a:rPr>
            <a:t>                                                                        AGCNS-BC</a:t>
          </a:r>
        </a:p>
      </dsp:txBody>
      <dsp:txXfrm>
        <a:off x="0" y="2793658"/>
        <a:ext cx="6858000" cy="331200"/>
      </dsp:txXfrm>
    </dsp:sp>
    <dsp:sp modelId="{3C16CE98-8B4B-4203-B800-355CBFC5C785}">
      <dsp:nvSpPr>
        <dsp:cNvPr id="0" name=""/>
        <dsp:cNvSpPr/>
      </dsp:nvSpPr>
      <dsp:spPr>
        <a:xfrm>
          <a:off x="0" y="3124857"/>
          <a:ext cx="6858000" cy="479700"/>
        </a:xfrm>
        <a:prstGeom prst="roundRect">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rgbClr val="FAA61A"/>
              </a:solidFill>
              <a:effectLst/>
            </a:rPr>
            <a:t>Specialty</a:t>
          </a:r>
          <a:endParaRPr lang="en-US" sz="2000" b="1" kern="1200" dirty="0">
            <a:solidFill>
              <a:srgbClr val="FAA61A"/>
            </a:solidFill>
            <a:effectLst>
              <a:innerShdw blurRad="114300">
                <a:prstClr val="black"/>
              </a:innerShdw>
            </a:effectLst>
          </a:endParaRPr>
        </a:p>
      </dsp:txBody>
      <dsp:txXfrm>
        <a:off x="23417" y="3148274"/>
        <a:ext cx="6811166" cy="432866"/>
      </dsp:txXfrm>
    </dsp:sp>
    <dsp:sp modelId="{DC2090AB-7A1D-4855-B175-C6255380D060}">
      <dsp:nvSpPr>
        <dsp:cNvPr id="0" name=""/>
        <dsp:cNvSpPr/>
      </dsp:nvSpPr>
      <dsp:spPr>
        <a:xfrm>
          <a:off x="0" y="3604558"/>
          <a:ext cx="68580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rgbClr val="663300"/>
              </a:solidFill>
              <a:effectLst>
                <a:innerShdw blurRad="114300">
                  <a:prstClr val="black"/>
                </a:innerShdw>
              </a:effectLst>
              <a:hlinkClick xmlns:r="http://schemas.openxmlformats.org/officeDocument/2006/relationships" r:id="rId7"/>
            </a:rPr>
            <a:t>Nurse Executive, Advanced</a:t>
          </a:r>
          <a:r>
            <a:rPr lang="en-US" sz="1600" kern="1200" dirty="0">
              <a:solidFill>
                <a:srgbClr val="663300"/>
              </a:solidFill>
              <a:effectLst>
                <a:innerShdw blurRad="114300">
                  <a:prstClr val="black"/>
                </a:innerShdw>
              </a:effectLst>
            </a:rPr>
            <a:t>                                                                 NEA-BC</a:t>
          </a:r>
        </a:p>
      </dsp:txBody>
      <dsp:txXfrm>
        <a:off x="0" y="3604558"/>
        <a:ext cx="6858000" cy="3312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E0CC3-4942-407E-9921-16B4CF49A28E}">
      <dsp:nvSpPr>
        <dsp:cNvPr id="0" name=""/>
        <dsp:cNvSpPr/>
      </dsp:nvSpPr>
      <dsp:spPr>
        <a:xfrm>
          <a:off x="0" y="433185"/>
          <a:ext cx="6477000" cy="943297"/>
        </a:xfrm>
        <a:prstGeom prst="rightArrow">
          <a:avLst>
            <a:gd name="adj1" fmla="val 50000"/>
            <a:gd name="adj2" fmla="val 50000"/>
          </a:avLst>
        </a:prstGeom>
        <a:solidFill>
          <a:srgbClr val="663300"/>
        </a:solidFill>
        <a:ln>
          <a:solidFill>
            <a:srgbClr val="FFC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49749"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FC000"/>
              </a:solidFill>
            </a:rPr>
            <a:t>Goals</a:t>
          </a:r>
        </a:p>
      </dsp:txBody>
      <dsp:txXfrm>
        <a:off x="0" y="669009"/>
        <a:ext cx="6241176" cy="471649"/>
      </dsp:txXfrm>
    </dsp:sp>
    <dsp:sp modelId="{210C05A2-ECB4-4D32-8099-C16BE9927711}">
      <dsp:nvSpPr>
        <dsp:cNvPr id="0" name=""/>
        <dsp:cNvSpPr/>
      </dsp:nvSpPr>
      <dsp:spPr>
        <a:xfrm>
          <a:off x="0" y="1160604"/>
          <a:ext cx="1994916" cy="1817139"/>
        </a:xfrm>
        <a:prstGeom prst="rect">
          <a:avLst/>
        </a:prstGeom>
        <a:solidFill>
          <a:srgbClr val="FFC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The Consensus Model supports the goals of the ANCC APRN certification process and will align the inter-relationships among licensure, accreditation, certification, and education to create a more uniform practice across the country. </a:t>
          </a:r>
          <a:endParaRPr lang="en-US" sz="1300" kern="1200" dirty="0"/>
        </a:p>
      </dsp:txBody>
      <dsp:txXfrm>
        <a:off x="0" y="1160604"/>
        <a:ext cx="1994916" cy="1817139"/>
      </dsp:txXfrm>
    </dsp:sp>
    <dsp:sp modelId="{3C4701B7-177C-40A5-8430-FA4BF909F6A3}">
      <dsp:nvSpPr>
        <dsp:cNvPr id="0" name=""/>
        <dsp:cNvSpPr/>
      </dsp:nvSpPr>
      <dsp:spPr>
        <a:xfrm>
          <a:off x="1994915" y="747617"/>
          <a:ext cx="4482084" cy="943297"/>
        </a:xfrm>
        <a:prstGeom prst="rightArrow">
          <a:avLst>
            <a:gd name="adj1" fmla="val 50000"/>
            <a:gd name="adj2" fmla="val 50000"/>
          </a:avLst>
        </a:prstGeom>
        <a:solidFill>
          <a:srgbClr val="663300"/>
        </a:solidFill>
        <a:ln>
          <a:solidFill>
            <a:srgbClr val="FFC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49749"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FC000"/>
              </a:solidFill>
            </a:rPr>
            <a:t>Taking Charge</a:t>
          </a:r>
        </a:p>
      </dsp:txBody>
      <dsp:txXfrm>
        <a:off x="1994915" y="983441"/>
        <a:ext cx="4246260" cy="471649"/>
      </dsp:txXfrm>
    </dsp:sp>
    <dsp:sp modelId="{8101AACE-BD30-41F6-A072-B8B280D0BB73}">
      <dsp:nvSpPr>
        <dsp:cNvPr id="0" name=""/>
        <dsp:cNvSpPr/>
      </dsp:nvSpPr>
      <dsp:spPr>
        <a:xfrm>
          <a:off x="1994915" y="1475036"/>
          <a:ext cx="1994916" cy="1817139"/>
        </a:xfrm>
        <a:prstGeom prst="rect">
          <a:avLst/>
        </a:prstGeom>
        <a:solidFill>
          <a:srgbClr val="FFC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ANCC is leading the way to ensure that certification bodies are involved in shaping this transformative model and guiding the implementation process. </a:t>
          </a:r>
          <a:endParaRPr lang="en-US" sz="1300" kern="1200" dirty="0"/>
        </a:p>
      </dsp:txBody>
      <dsp:txXfrm>
        <a:off x="1994915" y="1475036"/>
        <a:ext cx="1994916" cy="1817139"/>
      </dsp:txXfrm>
    </dsp:sp>
    <dsp:sp modelId="{E106DE00-7067-4816-B697-32A1EA38A16C}">
      <dsp:nvSpPr>
        <dsp:cNvPr id="0" name=""/>
        <dsp:cNvSpPr/>
      </dsp:nvSpPr>
      <dsp:spPr>
        <a:xfrm>
          <a:off x="3989832" y="1062050"/>
          <a:ext cx="2487168" cy="943297"/>
        </a:xfrm>
        <a:prstGeom prst="rightArrow">
          <a:avLst>
            <a:gd name="adj1" fmla="val 50000"/>
            <a:gd name="adj2" fmla="val 50000"/>
          </a:avLst>
        </a:prstGeom>
        <a:solidFill>
          <a:srgbClr val="663300"/>
        </a:solidFill>
        <a:ln>
          <a:solidFill>
            <a:srgbClr val="FFC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254000" bIns="149749"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rgbClr val="FFC000"/>
              </a:solidFill>
            </a:rPr>
            <a:t>FAQs</a:t>
          </a:r>
        </a:p>
      </dsp:txBody>
      <dsp:txXfrm>
        <a:off x="3989832" y="1297874"/>
        <a:ext cx="2251344" cy="471649"/>
      </dsp:txXfrm>
    </dsp:sp>
    <dsp:sp modelId="{C65930D1-3882-4E92-9BFC-B108141E6A0B}">
      <dsp:nvSpPr>
        <dsp:cNvPr id="0" name=""/>
        <dsp:cNvSpPr/>
      </dsp:nvSpPr>
      <dsp:spPr>
        <a:xfrm>
          <a:off x="3989832" y="1789469"/>
          <a:ext cx="1994916" cy="1790545"/>
        </a:xfrm>
        <a:prstGeom prst="rect">
          <a:avLst/>
        </a:prstGeom>
        <a:solidFill>
          <a:srgbClr val="FFC00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ANCC looks forward to the progress and opportunities the consensus model will provide for the profession, APRNs, and patients. </a:t>
          </a:r>
          <a:r>
            <a:rPr lang="en-US" sz="1300" kern="1200" dirty="0"/>
            <a:t>For additional information, please visit the </a:t>
          </a:r>
          <a:r>
            <a:rPr lang="en-US" sz="1300" kern="1200" dirty="0">
              <a:hlinkClick xmlns:r="http://schemas.openxmlformats.org/officeDocument/2006/relationships" r:id="rId1"/>
            </a:rPr>
            <a:t>FAQs</a:t>
          </a:r>
          <a:r>
            <a:rPr lang="en-US" sz="1300" kern="1200" dirty="0"/>
            <a:t> page. </a:t>
          </a:r>
        </a:p>
      </dsp:txBody>
      <dsp:txXfrm>
        <a:off x="3989832" y="1789469"/>
        <a:ext cx="1994916" cy="17905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2CDE2-C085-4035-9B8E-1A9DFEB9F453}">
      <dsp:nvSpPr>
        <dsp:cNvPr id="0" name=""/>
        <dsp:cNvSpPr/>
      </dsp:nvSpPr>
      <dsp:spPr>
        <a:xfrm>
          <a:off x="1787690" y="20161"/>
          <a:ext cx="3672235" cy="1640673"/>
        </a:xfrm>
        <a:prstGeom prst="roundRect">
          <a:avLst>
            <a:gd name="adj" fmla="val 1000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rgbClr val="663300"/>
              </a:solidFill>
            </a:rPr>
            <a:t>ANCC's internationally renowned credentialing programs certify and recognize individual nurses in specialty practice areas. The program recognizes healthcare organizations that promote nursing excellence and quality patient outcomes, while providing safe, positive work environments.  Take advantage of becoming ANCC Certified. Learn about the application process and the benefits:</a:t>
          </a:r>
        </a:p>
      </dsp:txBody>
      <dsp:txXfrm>
        <a:off x="1835744" y="68215"/>
        <a:ext cx="3576127" cy="1544565"/>
      </dsp:txXfrm>
    </dsp:sp>
    <dsp:sp modelId="{F39C9064-51FD-4999-958B-CFEA2249F0E6}">
      <dsp:nvSpPr>
        <dsp:cNvPr id="0" name=""/>
        <dsp:cNvSpPr/>
      </dsp:nvSpPr>
      <dsp:spPr>
        <a:xfrm>
          <a:off x="2109193" y="1660834"/>
          <a:ext cx="91440" cy="273531"/>
        </a:xfrm>
        <a:custGeom>
          <a:avLst/>
          <a:gdLst/>
          <a:ahLst/>
          <a:cxnLst/>
          <a:rect l="0" t="0" r="0" b="0"/>
          <a:pathLst>
            <a:path>
              <a:moveTo>
                <a:pt x="45720" y="0"/>
              </a:moveTo>
              <a:lnTo>
                <a:pt x="45720" y="273531"/>
              </a:lnTo>
              <a:lnTo>
                <a:pt x="108965" y="273531"/>
              </a:lnTo>
            </a:path>
          </a:pathLst>
        </a:custGeom>
        <a:noFill/>
        <a:ln w="25400" cap="flat" cmpd="sng" algn="ctr">
          <a:solidFill>
            <a:srgbClr val="6633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15866B8-79A1-463E-A055-6ACBA8F85D08}">
      <dsp:nvSpPr>
        <dsp:cNvPr id="0" name=""/>
        <dsp:cNvSpPr/>
      </dsp:nvSpPr>
      <dsp:spPr>
        <a:xfrm>
          <a:off x="2218159" y="1804753"/>
          <a:ext cx="3689439" cy="259225"/>
        </a:xfrm>
        <a:prstGeom prst="roundRect">
          <a:avLst>
            <a:gd name="adj" fmla="val 10000"/>
          </a:avLst>
        </a:prstGeom>
        <a:solidFill>
          <a:srgbClr val="C8A616">
            <a:alpha val="90000"/>
          </a:srgbClr>
        </a:solidFill>
        <a:ln w="9525" cap="flat" cmpd="sng" algn="ctr">
          <a:no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663300"/>
              </a:solidFill>
            </a:rPr>
            <a:t>Licensure</a:t>
          </a:r>
        </a:p>
      </dsp:txBody>
      <dsp:txXfrm>
        <a:off x="2225751" y="1812345"/>
        <a:ext cx="3674255" cy="244041"/>
      </dsp:txXfrm>
    </dsp:sp>
    <dsp:sp modelId="{C304A12C-DD7A-4930-8D71-14395DE0C127}">
      <dsp:nvSpPr>
        <dsp:cNvPr id="0" name=""/>
        <dsp:cNvSpPr/>
      </dsp:nvSpPr>
      <dsp:spPr>
        <a:xfrm>
          <a:off x="2109193" y="1660834"/>
          <a:ext cx="91440" cy="696517"/>
        </a:xfrm>
        <a:custGeom>
          <a:avLst/>
          <a:gdLst/>
          <a:ahLst/>
          <a:cxnLst/>
          <a:rect l="0" t="0" r="0" b="0"/>
          <a:pathLst>
            <a:path>
              <a:moveTo>
                <a:pt x="45720" y="0"/>
              </a:moveTo>
              <a:lnTo>
                <a:pt x="45720" y="696517"/>
              </a:lnTo>
              <a:lnTo>
                <a:pt x="108965" y="696517"/>
              </a:lnTo>
            </a:path>
          </a:pathLst>
        </a:custGeom>
        <a:noFill/>
        <a:ln w="25400" cap="flat" cmpd="sng" algn="ctr">
          <a:solidFill>
            <a:srgbClr val="6633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F6C7D63-6BFE-4E89-8EAF-E237F9312076}">
      <dsp:nvSpPr>
        <dsp:cNvPr id="0" name=""/>
        <dsp:cNvSpPr/>
      </dsp:nvSpPr>
      <dsp:spPr>
        <a:xfrm>
          <a:off x="2218159" y="2227739"/>
          <a:ext cx="3689439" cy="259225"/>
        </a:xfrm>
        <a:prstGeom prst="roundRect">
          <a:avLst>
            <a:gd name="adj" fmla="val 10000"/>
          </a:avLst>
        </a:prstGeom>
        <a:solidFill>
          <a:srgbClr val="C8A616">
            <a:alpha val="90000"/>
          </a:srgbClr>
        </a:solidFill>
        <a:ln w="9525" cap="flat" cmpd="sng" algn="ctr">
          <a:no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663300"/>
              </a:solidFill>
            </a:rPr>
            <a:t>Steps for Students to Apply</a:t>
          </a:r>
        </a:p>
      </dsp:txBody>
      <dsp:txXfrm>
        <a:off x="2225751" y="2235331"/>
        <a:ext cx="3674255" cy="244041"/>
      </dsp:txXfrm>
    </dsp:sp>
    <dsp:sp modelId="{44700DE9-337C-418F-B838-5E91F5FEA929}">
      <dsp:nvSpPr>
        <dsp:cNvPr id="0" name=""/>
        <dsp:cNvSpPr/>
      </dsp:nvSpPr>
      <dsp:spPr>
        <a:xfrm>
          <a:off x="2109193" y="1660834"/>
          <a:ext cx="91440" cy="1119503"/>
        </a:xfrm>
        <a:custGeom>
          <a:avLst/>
          <a:gdLst/>
          <a:ahLst/>
          <a:cxnLst/>
          <a:rect l="0" t="0" r="0" b="0"/>
          <a:pathLst>
            <a:path>
              <a:moveTo>
                <a:pt x="45720" y="0"/>
              </a:moveTo>
              <a:lnTo>
                <a:pt x="45720" y="1119503"/>
              </a:lnTo>
              <a:lnTo>
                <a:pt x="108965" y="1119503"/>
              </a:lnTo>
            </a:path>
          </a:pathLst>
        </a:custGeom>
        <a:noFill/>
        <a:ln w="25400" cap="flat" cmpd="sng" algn="ctr">
          <a:solidFill>
            <a:srgbClr val="6633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16FD76B-C889-427A-B783-103BA92496A0}">
      <dsp:nvSpPr>
        <dsp:cNvPr id="0" name=""/>
        <dsp:cNvSpPr/>
      </dsp:nvSpPr>
      <dsp:spPr>
        <a:xfrm>
          <a:off x="2218159" y="2650725"/>
          <a:ext cx="3689439" cy="259225"/>
        </a:xfrm>
        <a:prstGeom prst="roundRect">
          <a:avLst>
            <a:gd name="adj" fmla="val 10000"/>
          </a:avLst>
        </a:prstGeom>
        <a:solidFill>
          <a:srgbClr val="C8A616">
            <a:alpha val="90000"/>
          </a:srgbClr>
        </a:solidFill>
        <a:ln w="9525" cap="flat" cmpd="sng" algn="ctr">
          <a:no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663300"/>
              </a:solidFill>
            </a:rPr>
            <a:t>Steps for Students to Renew</a:t>
          </a:r>
        </a:p>
      </dsp:txBody>
      <dsp:txXfrm>
        <a:off x="2225751" y="2658317"/>
        <a:ext cx="3674255" cy="244041"/>
      </dsp:txXfrm>
    </dsp:sp>
    <dsp:sp modelId="{48184452-9AE4-4B3F-AB0E-6DC284398344}">
      <dsp:nvSpPr>
        <dsp:cNvPr id="0" name=""/>
        <dsp:cNvSpPr/>
      </dsp:nvSpPr>
      <dsp:spPr>
        <a:xfrm>
          <a:off x="2109193" y="1660834"/>
          <a:ext cx="91440" cy="1538290"/>
        </a:xfrm>
        <a:custGeom>
          <a:avLst/>
          <a:gdLst/>
          <a:ahLst/>
          <a:cxnLst/>
          <a:rect l="0" t="0" r="0" b="0"/>
          <a:pathLst>
            <a:path>
              <a:moveTo>
                <a:pt x="45720" y="0"/>
              </a:moveTo>
              <a:lnTo>
                <a:pt x="45720" y="1538290"/>
              </a:lnTo>
              <a:lnTo>
                <a:pt x="108965" y="1538290"/>
              </a:lnTo>
            </a:path>
          </a:pathLst>
        </a:custGeom>
        <a:noFill/>
        <a:ln w="25400" cap="flat" cmpd="sng" algn="ctr">
          <a:solidFill>
            <a:srgbClr val="6633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DDFE3C4-84D1-42A1-B8AD-CE0751FC1149}">
      <dsp:nvSpPr>
        <dsp:cNvPr id="0" name=""/>
        <dsp:cNvSpPr/>
      </dsp:nvSpPr>
      <dsp:spPr>
        <a:xfrm>
          <a:off x="2218159" y="3073711"/>
          <a:ext cx="3689439" cy="250828"/>
        </a:xfrm>
        <a:prstGeom prst="roundRect">
          <a:avLst>
            <a:gd name="adj" fmla="val 10000"/>
          </a:avLst>
        </a:prstGeom>
        <a:solidFill>
          <a:srgbClr val="C8A616">
            <a:alpha val="90000"/>
          </a:srgbClr>
        </a:solidFill>
        <a:ln w="9525" cap="flat" cmpd="sng" algn="ctr">
          <a:no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663300"/>
              </a:solidFill>
            </a:rPr>
            <a:t>About Certification Renewal</a:t>
          </a:r>
        </a:p>
      </dsp:txBody>
      <dsp:txXfrm>
        <a:off x="2225506" y="3081058"/>
        <a:ext cx="3674745" cy="236134"/>
      </dsp:txXfrm>
    </dsp:sp>
    <dsp:sp modelId="{1B351539-97AE-4A7A-991E-9E298AFC2223}">
      <dsp:nvSpPr>
        <dsp:cNvPr id="0" name=""/>
        <dsp:cNvSpPr/>
      </dsp:nvSpPr>
      <dsp:spPr>
        <a:xfrm>
          <a:off x="2109193" y="1660834"/>
          <a:ext cx="91440" cy="1937865"/>
        </a:xfrm>
        <a:custGeom>
          <a:avLst/>
          <a:gdLst/>
          <a:ahLst/>
          <a:cxnLst/>
          <a:rect l="0" t="0" r="0" b="0"/>
          <a:pathLst>
            <a:path>
              <a:moveTo>
                <a:pt x="45720" y="0"/>
              </a:moveTo>
              <a:lnTo>
                <a:pt x="45720" y="1937865"/>
              </a:lnTo>
              <a:lnTo>
                <a:pt x="108965" y="1937865"/>
              </a:lnTo>
            </a:path>
          </a:pathLst>
        </a:custGeom>
        <a:noFill/>
        <a:ln w="25400" cap="flat" cmpd="sng" algn="ctr">
          <a:solidFill>
            <a:srgbClr val="6633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86E05E5-0ECC-44B2-8ABF-AF207CDDE339}">
      <dsp:nvSpPr>
        <dsp:cNvPr id="0" name=""/>
        <dsp:cNvSpPr/>
      </dsp:nvSpPr>
      <dsp:spPr>
        <a:xfrm>
          <a:off x="2218159" y="3488299"/>
          <a:ext cx="3689439" cy="220801"/>
        </a:xfrm>
        <a:prstGeom prst="roundRect">
          <a:avLst>
            <a:gd name="adj" fmla="val 10000"/>
          </a:avLst>
        </a:prstGeom>
        <a:solidFill>
          <a:srgbClr val="C8A616">
            <a:alpha val="90000"/>
          </a:srgbClr>
        </a:solidFill>
        <a:ln w="9525" cap="flat" cmpd="sng" algn="ctr">
          <a:no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663300"/>
              </a:solidFill>
            </a:rPr>
            <a:t>Why Become ANCC Certified?</a:t>
          </a:r>
        </a:p>
      </dsp:txBody>
      <dsp:txXfrm>
        <a:off x="2224626" y="3494766"/>
        <a:ext cx="3676505" cy="207867"/>
      </dsp:txXfrm>
    </dsp:sp>
    <dsp:sp modelId="{A1767137-7907-45FF-81FB-080ECF1BC9A3}">
      <dsp:nvSpPr>
        <dsp:cNvPr id="0" name=""/>
        <dsp:cNvSpPr/>
      </dsp:nvSpPr>
      <dsp:spPr>
        <a:xfrm>
          <a:off x="2109193" y="1660834"/>
          <a:ext cx="91440" cy="2322426"/>
        </a:xfrm>
        <a:custGeom>
          <a:avLst/>
          <a:gdLst/>
          <a:ahLst/>
          <a:cxnLst/>
          <a:rect l="0" t="0" r="0" b="0"/>
          <a:pathLst>
            <a:path>
              <a:moveTo>
                <a:pt x="45720" y="0"/>
              </a:moveTo>
              <a:lnTo>
                <a:pt x="45720" y="2322426"/>
              </a:lnTo>
              <a:lnTo>
                <a:pt x="108965" y="2322426"/>
              </a:lnTo>
            </a:path>
          </a:pathLst>
        </a:custGeom>
        <a:noFill/>
        <a:ln w="25400" cap="flat" cmpd="sng" algn="ctr">
          <a:solidFill>
            <a:srgbClr val="6633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485724-99F8-4B99-8960-2ECF72B05664}">
      <dsp:nvSpPr>
        <dsp:cNvPr id="0" name=""/>
        <dsp:cNvSpPr/>
      </dsp:nvSpPr>
      <dsp:spPr>
        <a:xfrm>
          <a:off x="2218159" y="3872860"/>
          <a:ext cx="3689439" cy="220801"/>
        </a:xfrm>
        <a:prstGeom prst="roundRect">
          <a:avLst>
            <a:gd name="adj" fmla="val 10000"/>
          </a:avLst>
        </a:prstGeom>
        <a:solidFill>
          <a:srgbClr val="C8A616">
            <a:alpha val="90000"/>
          </a:srgbClr>
        </a:solidFill>
        <a:ln w="9525" cap="flat" cmpd="sng" algn="ctr">
          <a:no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663300"/>
              </a:solidFill>
            </a:rPr>
            <a:t>Benefits of Becoming ANCC Certified </a:t>
          </a:r>
        </a:p>
      </dsp:txBody>
      <dsp:txXfrm>
        <a:off x="2224626" y="3879327"/>
        <a:ext cx="3676505" cy="2078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CE18F-2664-4A92-AEAA-7C2E9F5E8D39}">
      <dsp:nvSpPr>
        <dsp:cNvPr id="0" name=""/>
        <dsp:cNvSpPr/>
      </dsp:nvSpPr>
      <dsp:spPr>
        <a:xfrm>
          <a:off x="0" y="0"/>
          <a:ext cx="7220582" cy="0"/>
        </a:xfrm>
        <a:prstGeom prst="line">
          <a:avLst/>
        </a:prstGeom>
        <a:solidFill>
          <a:schemeClr val="accent1">
            <a:hueOff val="0"/>
            <a:satOff val="0"/>
            <a:lumOff val="0"/>
            <a:alphaOff val="0"/>
          </a:schemeClr>
        </a:solidFill>
        <a:ln w="25400" cap="flat" cmpd="sng" algn="ctr">
          <a:solidFill>
            <a:srgbClr val="663300"/>
          </a:solidFill>
          <a:prstDash val="solid"/>
        </a:ln>
        <a:effectLst/>
      </dsp:spPr>
      <dsp:style>
        <a:lnRef idx="2">
          <a:scrgbClr r="0" g="0" b="0"/>
        </a:lnRef>
        <a:fillRef idx="1">
          <a:scrgbClr r="0" g="0" b="0"/>
        </a:fillRef>
        <a:effectRef idx="0">
          <a:scrgbClr r="0" g="0" b="0"/>
        </a:effectRef>
        <a:fontRef idx="minor">
          <a:schemeClr val="lt1"/>
        </a:fontRef>
      </dsp:style>
    </dsp:sp>
    <dsp:sp modelId="{9550B154-3461-4698-9725-9F5B4CC6D1E4}">
      <dsp:nvSpPr>
        <dsp:cNvPr id="0" name=""/>
        <dsp:cNvSpPr/>
      </dsp:nvSpPr>
      <dsp:spPr>
        <a:xfrm>
          <a:off x="19468" y="0"/>
          <a:ext cx="2066238" cy="2934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br>
            <a:rPr lang="en-US" sz="1800" kern="1200" dirty="0">
              <a:solidFill>
                <a:schemeClr val="bg1"/>
              </a:solidFill>
            </a:rPr>
          </a:br>
          <a:r>
            <a:rPr lang="en-US" sz="1800" kern="1200" dirty="0">
              <a:solidFill>
                <a:srgbClr val="663300"/>
              </a:solidFill>
            </a:rPr>
            <a:t>When applying to test for an ANCC Certification, be sure to review eligibility criteria </a:t>
          </a:r>
          <a:br>
            <a:rPr lang="en-US" sz="1800" kern="1200" dirty="0">
              <a:solidFill>
                <a:srgbClr val="663300"/>
              </a:solidFill>
            </a:rPr>
          </a:br>
          <a:r>
            <a:rPr lang="en-US" sz="1800" kern="1200" dirty="0">
              <a:solidFill>
                <a:srgbClr val="663300"/>
              </a:solidFill>
            </a:rPr>
            <a:t>for each application, including the required licensure. Learn what a licensure is:</a:t>
          </a:r>
        </a:p>
      </dsp:txBody>
      <dsp:txXfrm>
        <a:off x="19468" y="0"/>
        <a:ext cx="2066238" cy="2934771"/>
      </dsp:txXfrm>
    </dsp:sp>
    <dsp:sp modelId="{804B6DDC-050C-4674-8B4C-E01F20433750}">
      <dsp:nvSpPr>
        <dsp:cNvPr id="0" name=""/>
        <dsp:cNvSpPr/>
      </dsp:nvSpPr>
      <dsp:spPr>
        <a:xfrm>
          <a:off x="2162806" y="46434"/>
          <a:ext cx="5053737" cy="92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663300"/>
              </a:solidFill>
            </a:rPr>
            <a:t>Processes by which an agency of a state government grants permission to an individual to engage in the practice of a profession</a:t>
          </a:r>
          <a:r>
            <a:rPr lang="en-US" sz="1400" kern="1200" baseline="0" dirty="0">
              <a:solidFill>
                <a:srgbClr val="663300"/>
              </a:solidFill>
            </a:rPr>
            <a:t> e.g. </a:t>
          </a:r>
          <a:r>
            <a:rPr lang="en-US" sz="1400" kern="1200" dirty="0">
              <a:solidFill>
                <a:srgbClr val="663300"/>
              </a:solidFill>
            </a:rPr>
            <a:t>nursing and prohibits all others from legally practicing in that profession.</a:t>
          </a:r>
        </a:p>
      </dsp:txBody>
      <dsp:txXfrm>
        <a:off x="2162806" y="46434"/>
        <a:ext cx="5053737" cy="928687"/>
      </dsp:txXfrm>
    </dsp:sp>
    <dsp:sp modelId="{FDB9A52D-54C1-49D6-8780-B13505D97926}">
      <dsp:nvSpPr>
        <dsp:cNvPr id="0" name=""/>
        <dsp:cNvSpPr/>
      </dsp:nvSpPr>
      <dsp:spPr>
        <a:xfrm>
          <a:off x="2066238" y="975121"/>
          <a:ext cx="5150305" cy="0"/>
        </a:xfrm>
        <a:prstGeom prst="line">
          <a:avLst/>
        </a:prstGeom>
        <a:solidFill>
          <a:schemeClr val="accent1">
            <a:hueOff val="0"/>
            <a:satOff val="0"/>
            <a:lumOff val="0"/>
            <a:alphaOff val="0"/>
          </a:schemeClr>
        </a:solidFill>
        <a:ln w="25400" cap="flat" cmpd="sng" algn="ctr">
          <a:solidFill>
            <a:srgbClr val="C8A616"/>
          </a:solidFill>
          <a:prstDash val="solid"/>
        </a:ln>
        <a:effectLst/>
      </dsp:spPr>
      <dsp:style>
        <a:lnRef idx="2">
          <a:scrgbClr r="0" g="0" b="0"/>
        </a:lnRef>
        <a:fillRef idx="1">
          <a:scrgbClr r="0" g="0" b="0"/>
        </a:fillRef>
        <a:effectRef idx="0">
          <a:scrgbClr r="0" g="0" b="0"/>
        </a:effectRef>
        <a:fontRef idx="minor"/>
      </dsp:style>
    </dsp:sp>
    <dsp:sp modelId="{1301E370-738A-497F-A18A-B9DE11CA3AE0}">
      <dsp:nvSpPr>
        <dsp:cNvPr id="0" name=""/>
        <dsp:cNvSpPr/>
      </dsp:nvSpPr>
      <dsp:spPr>
        <a:xfrm>
          <a:off x="2162806" y="1021556"/>
          <a:ext cx="5053737" cy="92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663300"/>
              </a:solidFill>
            </a:rPr>
            <a:t>Authorizes</a:t>
          </a:r>
          <a:r>
            <a:rPr lang="en-US" sz="1400" kern="1200" baseline="0" dirty="0">
              <a:solidFill>
                <a:srgbClr val="663300"/>
              </a:solidFill>
            </a:rPr>
            <a:t> the </a:t>
          </a:r>
          <a:r>
            <a:rPr lang="en-US" sz="1400" kern="1200" dirty="0">
              <a:solidFill>
                <a:srgbClr val="663300"/>
              </a:solidFill>
            </a:rPr>
            <a:t>use of a particular title, such as Registered</a:t>
          </a:r>
          <a:r>
            <a:rPr lang="en-US" sz="1400" kern="1200" baseline="0" dirty="0">
              <a:solidFill>
                <a:srgbClr val="663300"/>
              </a:solidFill>
            </a:rPr>
            <a:t> Nurse (RN)</a:t>
          </a:r>
          <a:r>
            <a:rPr lang="en-US" sz="1400" kern="1200" dirty="0">
              <a:solidFill>
                <a:srgbClr val="663300"/>
              </a:solidFill>
            </a:rPr>
            <a:t>, Nurse  Practitioner (NP), Clinical  Nurse Specialist (CNS), etc</a:t>
          </a:r>
          <a:r>
            <a:rPr lang="en-US" sz="1400" kern="1200" baseline="0" dirty="0">
              <a:solidFill>
                <a:srgbClr val="663300"/>
              </a:solidFill>
            </a:rPr>
            <a:t>. For purpose of ANCC exams we typically require a RN license. </a:t>
          </a:r>
          <a:endParaRPr lang="en-US" sz="1400" kern="1200" dirty="0">
            <a:solidFill>
              <a:srgbClr val="663300"/>
            </a:solidFill>
          </a:endParaRPr>
        </a:p>
      </dsp:txBody>
      <dsp:txXfrm>
        <a:off x="2162806" y="1021556"/>
        <a:ext cx="5053737" cy="928687"/>
      </dsp:txXfrm>
    </dsp:sp>
    <dsp:sp modelId="{466C69C4-00DD-4916-9FBA-BEB9AED51AFB}">
      <dsp:nvSpPr>
        <dsp:cNvPr id="0" name=""/>
        <dsp:cNvSpPr/>
      </dsp:nvSpPr>
      <dsp:spPr>
        <a:xfrm>
          <a:off x="2066238" y="1950243"/>
          <a:ext cx="5150305" cy="0"/>
        </a:xfrm>
        <a:prstGeom prst="line">
          <a:avLst/>
        </a:prstGeom>
        <a:solidFill>
          <a:schemeClr val="accent1">
            <a:hueOff val="0"/>
            <a:satOff val="0"/>
            <a:lumOff val="0"/>
            <a:alphaOff val="0"/>
          </a:schemeClr>
        </a:solidFill>
        <a:ln w="25400" cap="flat" cmpd="sng" algn="ctr">
          <a:solidFill>
            <a:srgbClr val="C8A616"/>
          </a:solidFill>
          <a:prstDash val="solid"/>
        </a:ln>
        <a:effectLst/>
      </dsp:spPr>
      <dsp:style>
        <a:lnRef idx="2">
          <a:scrgbClr r="0" g="0" b="0"/>
        </a:lnRef>
        <a:fillRef idx="1">
          <a:scrgbClr r="0" g="0" b="0"/>
        </a:fillRef>
        <a:effectRef idx="0">
          <a:scrgbClr r="0" g="0" b="0"/>
        </a:effectRef>
        <a:fontRef idx="minor"/>
      </dsp:style>
    </dsp:sp>
    <dsp:sp modelId="{44D62046-A9F3-4ECB-B9A8-F039B4CD8EFE}">
      <dsp:nvSpPr>
        <dsp:cNvPr id="0" name=""/>
        <dsp:cNvSpPr/>
      </dsp:nvSpPr>
      <dsp:spPr>
        <a:xfrm>
          <a:off x="2162806" y="1996678"/>
          <a:ext cx="5053737" cy="92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rgbClr val="663300"/>
              </a:solidFill>
            </a:rPr>
            <a:t>Licensure protects the public by ensuring an entry level of professional competence</a:t>
          </a:r>
          <a:r>
            <a:rPr lang="en-US" sz="1800" kern="1200" dirty="0">
              <a:solidFill>
                <a:srgbClr val="663300"/>
              </a:solidFill>
            </a:rPr>
            <a:t>. </a:t>
          </a:r>
        </a:p>
      </dsp:txBody>
      <dsp:txXfrm>
        <a:off x="2162806" y="1996678"/>
        <a:ext cx="5053737" cy="928687"/>
      </dsp:txXfrm>
    </dsp:sp>
    <dsp:sp modelId="{622A091D-EC3E-41A8-A517-E55CB7F6690F}">
      <dsp:nvSpPr>
        <dsp:cNvPr id="0" name=""/>
        <dsp:cNvSpPr/>
      </dsp:nvSpPr>
      <dsp:spPr>
        <a:xfrm>
          <a:off x="2066238" y="2925365"/>
          <a:ext cx="5150305" cy="0"/>
        </a:xfrm>
        <a:prstGeom prst="line">
          <a:avLst/>
        </a:prstGeom>
        <a:solidFill>
          <a:schemeClr val="accent1">
            <a:hueOff val="0"/>
            <a:satOff val="0"/>
            <a:lumOff val="0"/>
            <a:alphaOff val="0"/>
          </a:schemeClr>
        </a:solidFill>
        <a:ln w="25400" cap="flat" cmpd="sng" algn="ctr">
          <a:solidFill>
            <a:srgbClr val="C8A616"/>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2F1DE-1BD7-4022-8323-C40E0E2B27E7}">
      <dsp:nvSpPr>
        <dsp:cNvPr id="0" name=""/>
        <dsp:cNvSpPr/>
      </dsp:nvSpPr>
      <dsp:spPr>
        <a:xfrm rot="5400000">
          <a:off x="229727" y="3411909"/>
          <a:ext cx="686635" cy="1142545"/>
        </a:xfrm>
        <a:prstGeom prst="corner">
          <a:avLst>
            <a:gd name="adj1" fmla="val 16120"/>
            <a:gd name="adj2" fmla="val 1611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45410CC-E9F8-4C6A-8403-521FC346B03E}">
      <dsp:nvSpPr>
        <dsp:cNvPr id="0" name=""/>
        <dsp:cNvSpPr/>
      </dsp:nvSpPr>
      <dsp:spPr>
        <a:xfrm>
          <a:off x="115110" y="3753284"/>
          <a:ext cx="1031496" cy="904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solidFill>
                <a:schemeClr val="bg2">
                  <a:lumMod val="10000"/>
                </a:schemeClr>
              </a:solidFill>
              <a:hlinkClick xmlns:r="http://schemas.openxmlformats.org/officeDocument/2006/relationships" r:id="rId1"/>
            </a:rPr>
            <a:t>Create an ANCC account</a:t>
          </a:r>
          <a:r>
            <a:rPr lang="en-US" sz="1000" kern="1200" dirty="0">
              <a:solidFill>
                <a:srgbClr val="663300"/>
              </a:solidFill>
            </a:rPr>
            <a:t>.</a:t>
          </a:r>
        </a:p>
      </dsp:txBody>
      <dsp:txXfrm>
        <a:off x="115110" y="3753284"/>
        <a:ext cx="1031496" cy="904167"/>
      </dsp:txXfrm>
    </dsp:sp>
    <dsp:sp modelId="{E9A0DF4C-CFFA-4233-B6D0-C3EF09B5343D}">
      <dsp:nvSpPr>
        <dsp:cNvPr id="0" name=""/>
        <dsp:cNvSpPr/>
      </dsp:nvSpPr>
      <dsp:spPr>
        <a:xfrm>
          <a:off x="951985" y="3327794"/>
          <a:ext cx="194622" cy="194622"/>
        </a:xfrm>
        <a:prstGeom prst="triangle">
          <a:avLst>
            <a:gd name="adj" fmla="val 100000"/>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0FDBA52-716A-49D9-9865-928B869AE9FC}">
      <dsp:nvSpPr>
        <dsp:cNvPr id="0" name=""/>
        <dsp:cNvSpPr/>
      </dsp:nvSpPr>
      <dsp:spPr>
        <a:xfrm rot="5400000">
          <a:off x="1492480" y="3099439"/>
          <a:ext cx="686635" cy="1142545"/>
        </a:xfrm>
        <a:prstGeom prst="corner">
          <a:avLst>
            <a:gd name="adj1" fmla="val 16120"/>
            <a:gd name="adj2" fmla="val 1611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1994E3F-3DDF-4EC6-B6BE-2ABCFB75C2E0}">
      <dsp:nvSpPr>
        <dsp:cNvPr id="0" name=""/>
        <dsp:cNvSpPr/>
      </dsp:nvSpPr>
      <dsp:spPr>
        <a:xfrm>
          <a:off x="1377864" y="3440814"/>
          <a:ext cx="1031496" cy="904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solidFill>
                <a:srgbClr val="663300"/>
              </a:solidFill>
            </a:rPr>
            <a:t>Submit official transcripts and </a:t>
          </a:r>
          <a:r>
            <a:rPr lang="en-US" sz="1000" kern="1200" dirty="0">
              <a:solidFill>
                <a:schemeClr val="bg2">
                  <a:lumMod val="10000"/>
                </a:schemeClr>
              </a:solidFill>
              <a:hlinkClick xmlns:r="http://schemas.openxmlformats.org/officeDocument/2006/relationships" r:id="rId2"/>
            </a:rPr>
            <a:t>Validation of  Advanced Practice Nursing Education Form</a:t>
          </a:r>
          <a:r>
            <a:rPr lang="en-US" sz="1000" kern="1200" dirty="0">
              <a:solidFill>
                <a:srgbClr val="663300"/>
              </a:solidFill>
            </a:rPr>
            <a:t>.</a:t>
          </a:r>
        </a:p>
      </dsp:txBody>
      <dsp:txXfrm>
        <a:off x="1377864" y="3440814"/>
        <a:ext cx="1031496" cy="904167"/>
      </dsp:txXfrm>
    </dsp:sp>
    <dsp:sp modelId="{390C73D6-5AD9-41E3-9CC2-5ECF685FC53D}">
      <dsp:nvSpPr>
        <dsp:cNvPr id="0" name=""/>
        <dsp:cNvSpPr/>
      </dsp:nvSpPr>
      <dsp:spPr>
        <a:xfrm>
          <a:off x="2214739" y="3015324"/>
          <a:ext cx="194622" cy="194622"/>
        </a:xfrm>
        <a:prstGeom prst="triangle">
          <a:avLst>
            <a:gd name="adj" fmla="val 100000"/>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B455742-720D-43F6-8408-0C415111F032}">
      <dsp:nvSpPr>
        <dsp:cNvPr id="0" name=""/>
        <dsp:cNvSpPr/>
      </dsp:nvSpPr>
      <dsp:spPr>
        <a:xfrm rot="5400000">
          <a:off x="2755234" y="2786970"/>
          <a:ext cx="686635" cy="1142545"/>
        </a:xfrm>
        <a:prstGeom prst="corner">
          <a:avLst>
            <a:gd name="adj1" fmla="val 16120"/>
            <a:gd name="adj2" fmla="val 1611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156568D-37FF-4028-AFCB-9414683A6ECB}">
      <dsp:nvSpPr>
        <dsp:cNvPr id="0" name=""/>
        <dsp:cNvSpPr/>
      </dsp:nvSpPr>
      <dsp:spPr>
        <a:xfrm>
          <a:off x="2627641" y="3162296"/>
          <a:ext cx="1031496" cy="904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solidFill>
                <a:srgbClr val="663300"/>
              </a:solidFill>
            </a:rPr>
            <a:t>When ready to test, complete and submit your application through </a:t>
          </a:r>
          <a:r>
            <a:rPr lang="en-US" sz="1000" kern="1200" dirty="0">
              <a:solidFill>
                <a:srgbClr val="663300"/>
              </a:solidFill>
              <a:hlinkClick xmlns:r="http://schemas.openxmlformats.org/officeDocument/2006/relationships" r:id="rId3"/>
            </a:rPr>
            <a:t>Our </a:t>
          </a:r>
          <a:r>
            <a:rPr lang="en-US" sz="1000" kern="1200" dirty="0">
              <a:hlinkClick xmlns:r="http://schemas.openxmlformats.org/officeDocument/2006/relationships" r:id="rId3"/>
            </a:rPr>
            <a:t>  Certifications </a:t>
          </a:r>
          <a:r>
            <a:rPr lang="en-US" sz="1000" kern="1200" dirty="0">
              <a:solidFill>
                <a:srgbClr val="663300"/>
              </a:solidFill>
            </a:rPr>
            <a:t>page. </a:t>
          </a:r>
        </a:p>
        <a:p>
          <a:pPr marL="0" lvl="0" indent="0" algn="l" defTabSz="444500">
            <a:lnSpc>
              <a:spcPct val="90000"/>
            </a:lnSpc>
            <a:spcBef>
              <a:spcPct val="0"/>
            </a:spcBef>
            <a:spcAft>
              <a:spcPct val="35000"/>
            </a:spcAft>
            <a:buNone/>
          </a:pPr>
          <a:endParaRPr lang="en-US" sz="1000" kern="1200" dirty="0">
            <a:solidFill>
              <a:schemeClr val="bg2">
                <a:lumMod val="10000"/>
              </a:schemeClr>
            </a:solidFill>
            <a:hlinkClick xmlns:r="http://schemas.openxmlformats.org/officeDocument/2006/relationships" r:id="rId4"/>
          </a:endParaRPr>
        </a:p>
        <a:p>
          <a:pPr marL="0" lvl="0" indent="0" algn="l" defTabSz="444500">
            <a:lnSpc>
              <a:spcPct val="90000"/>
            </a:lnSpc>
            <a:spcBef>
              <a:spcPct val="0"/>
            </a:spcBef>
            <a:spcAft>
              <a:spcPct val="35000"/>
            </a:spcAft>
            <a:buNone/>
          </a:pPr>
          <a:r>
            <a:rPr lang="en-US" sz="1000" kern="1200" dirty="0">
              <a:solidFill>
                <a:schemeClr val="bg2">
                  <a:lumMod val="10000"/>
                </a:schemeClr>
              </a:solidFill>
              <a:hlinkClick xmlns:r="http://schemas.openxmlformats.org/officeDocument/2006/relationships" r:id="rId4"/>
            </a:rPr>
            <a:t>Apply for your verification</a:t>
          </a:r>
          <a:r>
            <a:rPr lang="en-US" sz="1000" kern="1200" dirty="0">
              <a:solidFill>
                <a:schemeClr val="bg2">
                  <a:lumMod val="10000"/>
                </a:schemeClr>
              </a:solidFill>
            </a:rPr>
            <a:t> </a:t>
          </a:r>
          <a:r>
            <a:rPr lang="en-US" sz="1000" kern="1200" dirty="0">
              <a:solidFill>
                <a:srgbClr val="663300"/>
              </a:solidFill>
            </a:rPr>
            <a:t>so that it will be generated as soon as you become certified. The first verification is free.</a:t>
          </a:r>
        </a:p>
      </dsp:txBody>
      <dsp:txXfrm>
        <a:off x="2627641" y="3162296"/>
        <a:ext cx="1031496" cy="904167"/>
      </dsp:txXfrm>
    </dsp:sp>
    <dsp:sp modelId="{B733E13C-4F09-457A-8F1C-2DA8DEC038C8}">
      <dsp:nvSpPr>
        <dsp:cNvPr id="0" name=""/>
        <dsp:cNvSpPr/>
      </dsp:nvSpPr>
      <dsp:spPr>
        <a:xfrm>
          <a:off x="3477492" y="2702854"/>
          <a:ext cx="194622" cy="194622"/>
        </a:xfrm>
        <a:prstGeom prst="triangle">
          <a:avLst>
            <a:gd name="adj" fmla="val 100000"/>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D34C1D5-3BB3-4369-98D6-0CB8301B9340}">
      <dsp:nvSpPr>
        <dsp:cNvPr id="0" name=""/>
        <dsp:cNvSpPr/>
      </dsp:nvSpPr>
      <dsp:spPr>
        <a:xfrm rot="5400000">
          <a:off x="4017987" y="2474500"/>
          <a:ext cx="686635" cy="1142545"/>
        </a:xfrm>
        <a:prstGeom prst="corner">
          <a:avLst>
            <a:gd name="adj1" fmla="val 16120"/>
            <a:gd name="adj2" fmla="val 1611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4CE2AAC-8961-4E99-8FF9-5905BBD95C8E}">
      <dsp:nvSpPr>
        <dsp:cNvPr id="0" name=""/>
        <dsp:cNvSpPr/>
      </dsp:nvSpPr>
      <dsp:spPr>
        <a:xfrm>
          <a:off x="3921505" y="2857503"/>
          <a:ext cx="1031496" cy="904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solidFill>
                <a:srgbClr val="663300"/>
              </a:solidFill>
            </a:rPr>
            <a:t>View the study aids that are available for each certification  by visiting the main </a:t>
          </a:r>
          <a:r>
            <a:rPr lang="en-US" sz="1000" kern="1200" dirty="0">
              <a:solidFill>
                <a:srgbClr val="663300"/>
              </a:solidFill>
              <a:hlinkClick xmlns:r="http://schemas.openxmlformats.org/officeDocument/2006/relationships" r:id="rId3"/>
            </a:rPr>
            <a:t>Our Certifications </a:t>
          </a:r>
          <a:r>
            <a:rPr lang="en-US" sz="1000" kern="1200" dirty="0">
              <a:solidFill>
                <a:srgbClr val="663300"/>
              </a:solidFill>
            </a:rPr>
            <a:t>page, click on your certification specialty, and scroll to the bottom. </a:t>
          </a:r>
        </a:p>
        <a:p>
          <a:pPr marL="0" lvl="0" indent="0" algn="l" defTabSz="444500">
            <a:lnSpc>
              <a:spcPct val="90000"/>
            </a:lnSpc>
            <a:spcBef>
              <a:spcPct val="0"/>
            </a:spcBef>
            <a:spcAft>
              <a:spcPct val="35000"/>
            </a:spcAft>
            <a:buNone/>
          </a:pPr>
          <a:endParaRPr lang="en-US" sz="1000" kern="1200" dirty="0">
            <a:solidFill>
              <a:srgbClr val="663300"/>
            </a:solidFill>
          </a:endParaRPr>
        </a:p>
        <a:p>
          <a:pPr marL="0" lvl="0" indent="0" algn="l" defTabSz="444500">
            <a:lnSpc>
              <a:spcPct val="90000"/>
            </a:lnSpc>
            <a:spcBef>
              <a:spcPct val="0"/>
            </a:spcBef>
            <a:spcAft>
              <a:spcPct val="35000"/>
            </a:spcAft>
            <a:buNone/>
          </a:pPr>
          <a:r>
            <a:rPr lang="en-US" sz="1000" kern="1200" dirty="0">
              <a:solidFill>
                <a:srgbClr val="663300"/>
              </a:solidFill>
            </a:rPr>
            <a:t>Once you </a:t>
          </a:r>
          <a:br>
            <a:rPr lang="en-US" sz="1000" kern="1200" dirty="0">
              <a:solidFill>
                <a:srgbClr val="663300"/>
              </a:solidFill>
            </a:rPr>
          </a:br>
          <a:r>
            <a:rPr lang="en-US" sz="1000" kern="1200" dirty="0">
              <a:solidFill>
                <a:srgbClr val="663300"/>
              </a:solidFill>
            </a:rPr>
            <a:t>receive your </a:t>
          </a:r>
          <a:r>
            <a:rPr lang="en-US" sz="1000" b="1" i="1" kern="1200" dirty="0">
              <a:solidFill>
                <a:srgbClr val="663300"/>
              </a:solidFill>
            </a:rPr>
            <a:t>Authorization to Test</a:t>
          </a:r>
          <a:r>
            <a:rPr lang="en-US" sz="1000" b="1" kern="1200" dirty="0">
              <a:solidFill>
                <a:srgbClr val="663300"/>
              </a:solidFill>
            </a:rPr>
            <a:t> </a:t>
          </a:r>
          <a:r>
            <a:rPr lang="en-US" sz="1000" kern="1200" dirty="0">
              <a:solidFill>
                <a:srgbClr val="663300"/>
              </a:solidFill>
            </a:rPr>
            <a:t>letter, schedule your exam through </a:t>
          </a:r>
          <a:r>
            <a:rPr lang="en-US" sz="1000" kern="1200" dirty="0">
              <a:solidFill>
                <a:srgbClr val="663300"/>
              </a:solidFill>
              <a:hlinkClick xmlns:r="http://schemas.openxmlformats.org/officeDocument/2006/relationships" r:id="rId5"/>
            </a:rPr>
            <a:t>Prometric</a:t>
          </a:r>
          <a:r>
            <a:rPr lang="en-US" sz="1000" kern="1200" dirty="0">
              <a:solidFill>
                <a:srgbClr val="663300"/>
              </a:solidFill>
            </a:rPr>
            <a:t>. </a:t>
          </a:r>
        </a:p>
      </dsp:txBody>
      <dsp:txXfrm>
        <a:off x="3921505" y="2857503"/>
        <a:ext cx="1031496" cy="904167"/>
      </dsp:txXfrm>
    </dsp:sp>
    <dsp:sp modelId="{C7C0B754-C59C-476D-AACB-82FC2FDD0AE2}">
      <dsp:nvSpPr>
        <dsp:cNvPr id="0" name=""/>
        <dsp:cNvSpPr/>
      </dsp:nvSpPr>
      <dsp:spPr>
        <a:xfrm>
          <a:off x="4740246" y="2390385"/>
          <a:ext cx="194622" cy="194622"/>
        </a:xfrm>
        <a:prstGeom prst="triangle">
          <a:avLst>
            <a:gd name="adj" fmla="val 100000"/>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3CF638D-A088-40DE-80AF-2A6EF515EC09}">
      <dsp:nvSpPr>
        <dsp:cNvPr id="0" name=""/>
        <dsp:cNvSpPr/>
      </dsp:nvSpPr>
      <dsp:spPr>
        <a:xfrm rot="5400000">
          <a:off x="5280741" y="2162031"/>
          <a:ext cx="686635" cy="1142545"/>
        </a:xfrm>
        <a:prstGeom prst="corner">
          <a:avLst>
            <a:gd name="adj1" fmla="val 16120"/>
            <a:gd name="adj2" fmla="val 1611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8928C26-38CD-4BE2-ABFB-225C29B88049}">
      <dsp:nvSpPr>
        <dsp:cNvPr id="0" name=""/>
        <dsp:cNvSpPr/>
      </dsp:nvSpPr>
      <dsp:spPr>
        <a:xfrm>
          <a:off x="5166125" y="2503406"/>
          <a:ext cx="1031496" cy="904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solidFill>
                <a:srgbClr val="663300"/>
              </a:solidFill>
            </a:rPr>
            <a:t>Take your exam. The results are available to you immediately after testing.</a:t>
          </a:r>
        </a:p>
      </dsp:txBody>
      <dsp:txXfrm>
        <a:off x="5166125" y="2503406"/>
        <a:ext cx="1031496" cy="904167"/>
      </dsp:txXfrm>
    </dsp:sp>
    <dsp:sp modelId="{FCC4CECC-076C-402D-93D2-830B7455CB64}">
      <dsp:nvSpPr>
        <dsp:cNvPr id="0" name=""/>
        <dsp:cNvSpPr/>
      </dsp:nvSpPr>
      <dsp:spPr>
        <a:xfrm>
          <a:off x="6002999" y="2077915"/>
          <a:ext cx="194622" cy="194622"/>
        </a:xfrm>
        <a:prstGeom prst="triangle">
          <a:avLst>
            <a:gd name="adj" fmla="val 100000"/>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11EB841-9D7D-4191-964C-C91F60FF9E18}">
      <dsp:nvSpPr>
        <dsp:cNvPr id="0" name=""/>
        <dsp:cNvSpPr/>
      </dsp:nvSpPr>
      <dsp:spPr>
        <a:xfrm rot="5400000">
          <a:off x="6543495" y="1849561"/>
          <a:ext cx="686635" cy="1142545"/>
        </a:xfrm>
        <a:prstGeom prst="corner">
          <a:avLst>
            <a:gd name="adj1" fmla="val 16120"/>
            <a:gd name="adj2" fmla="val 1611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F697D83-32DE-4B82-B742-0C6EF6434735}">
      <dsp:nvSpPr>
        <dsp:cNvPr id="0" name=""/>
        <dsp:cNvSpPr/>
      </dsp:nvSpPr>
      <dsp:spPr>
        <a:xfrm>
          <a:off x="6428878" y="2190936"/>
          <a:ext cx="1031496" cy="904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solidFill>
                <a:srgbClr val="663300"/>
              </a:solidFill>
            </a:rPr>
            <a:t>Become certified once you pass the test or degree is conferred )if you test prior to degree conferral date).  </a:t>
          </a:r>
        </a:p>
      </dsp:txBody>
      <dsp:txXfrm>
        <a:off x="6428878" y="2190936"/>
        <a:ext cx="1031496" cy="904167"/>
      </dsp:txXfrm>
    </dsp:sp>
    <dsp:sp modelId="{F5FA6ED9-6926-445C-82FB-FE759F4AF1DE}">
      <dsp:nvSpPr>
        <dsp:cNvPr id="0" name=""/>
        <dsp:cNvSpPr/>
      </dsp:nvSpPr>
      <dsp:spPr>
        <a:xfrm>
          <a:off x="7265753" y="1765445"/>
          <a:ext cx="194622" cy="194622"/>
        </a:xfrm>
        <a:prstGeom prst="triangle">
          <a:avLst>
            <a:gd name="adj" fmla="val 100000"/>
          </a:avLst>
        </a:prstGeom>
        <a:solidFill>
          <a:srgbClr val="6633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BDEF68D-9997-4B96-B554-4F6E361274D0}">
      <dsp:nvSpPr>
        <dsp:cNvPr id="0" name=""/>
        <dsp:cNvSpPr/>
      </dsp:nvSpPr>
      <dsp:spPr>
        <a:xfrm rot="5400000">
          <a:off x="7806248" y="1537091"/>
          <a:ext cx="686635" cy="1142545"/>
        </a:xfrm>
        <a:prstGeom prst="corner">
          <a:avLst>
            <a:gd name="adj1" fmla="val 16120"/>
            <a:gd name="adj2" fmla="val 16110"/>
          </a:avLst>
        </a:prstGeom>
        <a:solidFill>
          <a:srgbClr val="FAA6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2445101-6A42-4FD5-A4EE-8E65C1725E65}">
      <dsp:nvSpPr>
        <dsp:cNvPr id="0" name=""/>
        <dsp:cNvSpPr/>
      </dsp:nvSpPr>
      <dsp:spPr>
        <a:xfrm>
          <a:off x="7691632" y="1878466"/>
          <a:ext cx="1031496" cy="904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baseline="0" dirty="0">
              <a:solidFill>
                <a:srgbClr val="663300"/>
              </a:solidFill>
            </a:rPr>
            <a:t>Renew your ANCC certification every five years. </a:t>
          </a:r>
          <a:endParaRPr lang="en-US" sz="1000" kern="1200" dirty="0">
            <a:solidFill>
              <a:srgbClr val="663300"/>
            </a:solidFill>
          </a:endParaRPr>
        </a:p>
      </dsp:txBody>
      <dsp:txXfrm>
        <a:off x="7691632" y="1878466"/>
        <a:ext cx="1031496" cy="90416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30225" y="8534400"/>
            <a:ext cx="2895600" cy="457200"/>
          </a:xfrm>
          <a:prstGeom prst="rect">
            <a:avLst/>
          </a:prstGeom>
        </p:spPr>
        <p:txBody>
          <a:bodyPr vert="horz" lIns="91440" tIns="45720" rIns="91440" bIns="45720" rtlCol="0" anchor="ctr"/>
          <a:lstStyle>
            <a:lvl1pPr algn="l" fontAlgn="auto">
              <a:spcBef>
                <a:spcPts val="0"/>
              </a:spcBef>
              <a:spcAft>
                <a:spcPts val="0"/>
              </a:spcAft>
              <a:defRPr sz="1200">
                <a:latin typeface="+mn-lt"/>
                <a:cs typeface="+mn-cs"/>
              </a:defRPr>
            </a:lvl1pPr>
          </a:lstStyle>
          <a:p>
            <a:pPr>
              <a:defRPr/>
            </a:pPr>
            <a:fld id="{1B96C9C0-210D-4B9C-88E1-2BA464E53F7A}" type="datetimeFigureOut">
              <a:rPr lang="en-US"/>
              <a:pPr>
                <a:defRPr/>
              </a:pPr>
              <a:t>11/14/2018</a:t>
            </a:fld>
            <a:endParaRPr lang="en-US" dirty="0"/>
          </a:p>
        </p:txBody>
      </p:sp>
      <p:sp>
        <p:nvSpPr>
          <p:cNvPr id="5" name="Slide Number Placeholder 4"/>
          <p:cNvSpPr>
            <a:spLocks noGrp="1"/>
          </p:cNvSpPr>
          <p:nvPr>
            <p:ph type="sldNum" sz="quarter" idx="3"/>
          </p:nvPr>
        </p:nvSpPr>
        <p:spPr>
          <a:xfrm>
            <a:off x="3657600" y="8534400"/>
            <a:ext cx="2667000" cy="457200"/>
          </a:xfrm>
          <a:prstGeom prst="rect">
            <a:avLst/>
          </a:prstGeom>
        </p:spPr>
        <p:txBody>
          <a:bodyPr vert="horz" lIns="91440" tIns="45720" rIns="91440" bIns="45720" rtlCol="0" anchor="ctr"/>
          <a:lstStyle>
            <a:lvl1pPr algn="r" fontAlgn="auto">
              <a:spcBef>
                <a:spcPts val="0"/>
              </a:spcBef>
              <a:spcAft>
                <a:spcPts val="0"/>
              </a:spcAft>
              <a:defRPr sz="1200">
                <a:latin typeface="+mn-lt"/>
                <a:cs typeface="+mn-cs"/>
              </a:defRPr>
            </a:lvl1pPr>
          </a:lstStyle>
          <a:p>
            <a:pPr>
              <a:defRPr/>
            </a:pPr>
            <a:fld id="{85741103-374D-4BA0-BF5F-2FBD4011CE81}" type="slidenum">
              <a:rPr lang="en-US"/>
              <a:pPr>
                <a:defRPr/>
              </a:pPr>
              <a:t>‹#›</a:t>
            </a:fld>
            <a:endParaRPr lang="en-US" dirty="0"/>
          </a:p>
        </p:txBody>
      </p:sp>
    </p:spTree>
    <p:extLst>
      <p:ext uri="{BB962C8B-B14F-4D97-AF65-F5344CB8AC3E}">
        <p14:creationId xmlns:p14="http://schemas.microsoft.com/office/powerpoint/2010/main" val="1618838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074E811-B4AB-47F5-A163-B16716891EB7}" type="datetimeFigureOut">
              <a:rPr lang="en-US"/>
              <a:pPr>
                <a:defRPr/>
              </a:pPr>
              <a:t>11/14/2018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F92A92B-F454-4209-8A25-0B86439939F7}" type="slidenum">
              <a:rPr lang="en-US"/>
              <a:pPr>
                <a:defRPr/>
              </a:pPr>
              <a:t>‹#›</a:t>
            </a:fld>
            <a:endParaRPr lang="en-US"/>
          </a:p>
        </p:txBody>
      </p:sp>
    </p:spTree>
    <p:extLst>
      <p:ext uri="{BB962C8B-B14F-4D97-AF65-F5344CB8AC3E}">
        <p14:creationId xmlns:p14="http://schemas.microsoft.com/office/powerpoint/2010/main" val="2180713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white">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10"/>
          <p:cNvPicPr>
            <a:picLocks noChangeAspect="1"/>
          </p:cNvPicPr>
          <p:nvPr/>
        </p:nvPicPr>
        <p:blipFill>
          <a:blip r:embed="rId3">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Freeform 9"/>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10"/>
          <p:cNvPicPr>
            <a:picLocks noChangeAspect="1"/>
          </p:cNvPicPr>
          <p:nvPr/>
        </p:nvPicPr>
        <p:blipFill>
          <a:blip r:embed="rId4"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bwMode="black">
          <a:xfrm>
            <a:off x="6278886" y="2514600"/>
            <a:ext cx="2255514" cy="613684"/>
          </a:xfrm>
          <a:prstGeom prst="rect">
            <a:avLst/>
          </a:prstGeom>
        </p:spPr>
      </p:pic>
      <p:cxnSp>
        <p:nvCxnSpPr>
          <p:cNvPr id="12" name="Straight Connector 11"/>
          <p:cNvCxnSpPr/>
          <p:nvPr/>
        </p:nvCxnSpPr>
        <p:spPr>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8" name="Title 2"/>
          <p:cNvSpPr>
            <a:spLocks noGrp="1"/>
          </p:cNvSpPr>
          <p:nvPr>
            <p:ph type="title"/>
          </p:nvPr>
        </p:nvSpPr>
        <p:spPr>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83374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2050212"/>
            <a:ext cx="7772400" cy="1362075"/>
          </a:xfrm>
          <a:prstGeom prst="rect">
            <a:avLst/>
          </a:prstGeom>
        </p:spPr>
        <p:txBody>
          <a:bodyPr anchor="ctr"/>
          <a:lstStyle>
            <a:lvl1pPr algn="l">
              <a:defRPr sz="2400" b="1" cap="all">
                <a:solidFill>
                  <a:schemeClr val="accent4">
                    <a:lumMod val="60000"/>
                    <a:lumOff val="40000"/>
                  </a:schemeClr>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722313" y="3432925"/>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C50727B-1C06-45AB-8DE1-7C14EB092133}" type="slidenum">
              <a:rPr lang="en-US"/>
              <a:pPr>
                <a:defRPr/>
              </a:pPr>
              <a:t>‹#›</a:t>
            </a:fld>
            <a:endParaRPr lang="en-US" dirty="0"/>
          </a:p>
        </p:txBody>
      </p:sp>
    </p:spTree>
    <p:extLst>
      <p:ext uri="{BB962C8B-B14F-4D97-AF65-F5344CB8AC3E}">
        <p14:creationId xmlns:p14="http://schemas.microsoft.com/office/powerpoint/2010/main" val="308259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auto">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chemeClr val="accent4">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61C6EF6A-3450-4F1A-949E-77334970DFF9}" type="slidenum">
              <a:rPr lang="en-US"/>
              <a:pPr>
                <a:defRPr/>
              </a:pPr>
              <a:t>‹#›</a:t>
            </a:fld>
            <a:endParaRPr lang="en-US" dirty="0"/>
          </a:p>
        </p:txBody>
      </p:sp>
    </p:spTree>
    <p:extLst>
      <p:ext uri="{BB962C8B-B14F-4D97-AF65-F5344CB8AC3E}">
        <p14:creationId xmlns:p14="http://schemas.microsoft.com/office/powerpoint/2010/main" val="2627704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bwMode="auto">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black">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bwMode="auto">
          <a:xfrm>
            <a:off x="4645025"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chemeClr val="accent4">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4D8EF500-B878-497A-B892-D99AD638A93D}" type="slidenum">
              <a:rPr lang="en-US"/>
              <a:pPr>
                <a:defRPr/>
              </a:pPr>
              <a:t>‹#›</a:t>
            </a:fld>
            <a:endParaRPr lang="en-US" dirty="0"/>
          </a:p>
        </p:txBody>
      </p:sp>
    </p:spTree>
    <p:extLst>
      <p:ext uri="{BB962C8B-B14F-4D97-AF65-F5344CB8AC3E}">
        <p14:creationId xmlns:p14="http://schemas.microsoft.com/office/powerpoint/2010/main" val="2154157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3575050" y="1143000"/>
            <a:ext cx="5111750" cy="49831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black">
          <a:xfrm>
            <a:off x="457200" y="1143000"/>
            <a:ext cx="3008313" cy="4449763"/>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chemeClr val="accent4">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588ADDD8-DF93-4F68-A242-5B7B008FDDEE}" type="slidenum">
              <a:rPr lang="en-US"/>
              <a:pPr>
                <a:defRPr/>
              </a:pPr>
              <a:t>‹#›</a:t>
            </a:fld>
            <a:endParaRPr lang="en-US" dirty="0"/>
          </a:p>
        </p:txBody>
      </p:sp>
    </p:spTree>
    <p:extLst>
      <p:ext uri="{BB962C8B-B14F-4D97-AF65-F5344CB8AC3E}">
        <p14:creationId xmlns:p14="http://schemas.microsoft.com/office/powerpoint/2010/main" val="166508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bwMode="black">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chemeClr val="accent4">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0EBEF8AC-04DC-48E0-A692-54E3406F0A06}" type="slidenum">
              <a:rPr lang="en-US"/>
              <a:pPr>
                <a:defRPr/>
              </a:pPr>
              <a:t>‹#›</a:t>
            </a:fld>
            <a:endParaRPr lang="en-US" dirty="0"/>
          </a:p>
        </p:txBody>
      </p:sp>
    </p:spTree>
    <p:extLst>
      <p:ext uri="{BB962C8B-B14F-4D97-AF65-F5344CB8AC3E}">
        <p14:creationId xmlns:p14="http://schemas.microsoft.com/office/powerpoint/2010/main" val="850883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hidden">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black">
          <a:xfrm>
            <a:off x="6278563" y="2516188"/>
            <a:ext cx="22558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black">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4" name="Title 2"/>
          <p:cNvSpPr>
            <a:spLocks noGrp="1"/>
          </p:cNvSpPr>
          <p:nvPr>
            <p:ph type="title"/>
          </p:nvPr>
        </p:nvSpPr>
        <p:spPr bwMode="black">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22252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26896F85-294D-4565-BD13-F1D133A4B950}" type="slidenum">
              <a:rPr lang="en-US"/>
              <a:pPr>
                <a:defRPr/>
              </a:pPr>
              <a:t>‹#›</a:t>
            </a:fld>
            <a:endParaRPr lang="en-US" dirty="0"/>
          </a:p>
        </p:txBody>
      </p:sp>
    </p:spTree>
    <p:extLst>
      <p:ext uri="{BB962C8B-B14F-4D97-AF65-F5344CB8AC3E}">
        <p14:creationId xmlns:p14="http://schemas.microsoft.com/office/powerpoint/2010/main" val="77266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2046287"/>
            <a:ext cx="7772400" cy="1362075"/>
          </a:xfrm>
          <a:prstGeom prst="rect">
            <a:avLst/>
          </a:prstGeom>
        </p:spPr>
        <p:txBody>
          <a:bodyPr anchor="ctr"/>
          <a:lstStyle>
            <a:lvl1pPr algn="l">
              <a:defRPr sz="2400" b="1" cap="all">
                <a:solidFill>
                  <a:schemeClr val="bg1"/>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722313" y="3429000"/>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80C53B74-6220-4704-8CF9-C387312F79DB}" type="slidenum">
              <a:rPr lang="en-US"/>
              <a:pPr>
                <a:defRPr/>
              </a:pPr>
              <a:t>‹#›</a:t>
            </a:fld>
            <a:endParaRPr lang="en-US" dirty="0"/>
          </a:p>
        </p:txBody>
      </p:sp>
    </p:spTree>
    <p:extLst>
      <p:ext uri="{BB962C8B-B14F-4D97-AF65-F5344CB8AC3E}">
        <p14:creationId xmlns:p14="http://schemas.microsoft.com/office/powerpoint/2010/main" val="3777913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23887F0D-89FA-415F-8976-DDA983BA6981}" type="slidenum">
              <a:rPr lang="en-US"/>
              <a:pPr>
                <a:defRPr/>
              </a:pPr>
              <a:t>‹#›</a:t>
            </a:fld>
            <a:endParaRPr lang="en-US" dirty="0"/>
          </a:p>
        </p:txBody>
      </p:sp>
    </p:spTree>
    <p:extLst>
      <p:ext uri="{BB962C8B-B14F-4D97-AF65-F5344CB8AC3E}">
        <p14:creationId xmlns:p14="http://schemas.microsoft.com/office/powerpoint/2010/main" val="675118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bwMode="black">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7E915854-9E0B-4D29-B669-44FA4C5F8271}" type="slidenum">
              <a:rPr lang="en-US"/>
              <a:pPr>
                <a:defRPr/>
              </a:pPr>
              <a:t>‹#›</a:t>
            </a:fld>
            <a:endParaRPr lang="en-US" dirty="0"/>
          </a:p>
        </p:txBody>
      </p:sp>
    </p:spTree>
    <p:extLst>
      <p:ext uri="{BB962C8B-B14F-4D97-AF65-F5344CB8AC3E}">
        <p14:creationId xmlns:p14="http://schemas.microsoft.com/office/powerpoint/2010/main" val="3143554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A80E11B7-C661-4C5B-AABF-E9C77581FC8A}" type="slidenum">
              <a:rPr lang="en-US"/>
              <a:pPr>
                <a:defRPr/>
              </a:pPr>
              <a:t>‹#›</a:t>
            </a:fld>
            <a:endParaRPr lang="en-US" dirty="0"/>
          </a:p>
        </p:txBody>
      </p:sp>
    </p:spTree>
    <p:extLst>
      <p:ext uri="{BB962C8B-B14F-4D97-AF65-F5344CB8AC3E}">
        <p14:creationId xmlns:p14="http://schemas.microsoft.com/office/powerpoint/2010/main" val="1535122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457200" y="0"/>
            <a:ext cx="7010400" cy="8382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575050" y="1143000"/>
            <a:ext cx="5111750" cy="49831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black">
          <a:xfrm>
            <a:off x="457200" y="1143000"/>
            <a:ext cx="3008313" cy="4983163"/>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270A6189-F00F-49C6-B50A-A019BB13AC70}" type="slidenum">
              <a:rPr lang="en-US"/>
              <a:pPr>
                <a:defRPr/>
              </a:pPr>
              <a:t>‹#›</a:t>
            </a:fld>
            <a:endParaRPr lang="en-US" dirty="0"/>
          </a:p>
        </p:txBody>
      </p:sp>
    </p:spTree>
    <p:extLst>
      <p:ext uri="{BB962C8B-B14F-4D97-AF65-F5344CB8AC3E}">
        <p14:creationId xmlns:p14="http://schemas.microsoft.com/office/powerpoint/2010/main" val="3383311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bwMode="black">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D22E3150-2550-4ED3-BD56-53AD770E3ABE}" type="slidenum">
              <a:rPr lang="en-US"/>
              <a:pPr>
                <a:defRPr/>
              </a:pPr>
              <a:t>‹#›</a:t>
            </a:fld>
            <a:endParaRPr lang="en-US" dirty="0"/>
          </a:p>
        </p:txBody>
      </p:sp>
    </p:spTree>
    <p:extLst>
      <p:ext uri="{BB962C8B-B14F-4D97-AF65-F5344CB8AC3E}">
        <p14:creationId xmlns:p14="http://schemas.microsoft.com/office/powerpoint/2010/main" val="1149021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hidden">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0"/>
          <p:cNvPicPr>
            <a:picLocks noChangeAspect="1"/>
          </p:cNvPicPr>
          <p:nvPr/>
        </p:nvPicPr>
        <p:blipFill>
          <a:blip r:embed="rId3">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black">
          <a:xfrm>
            <a:off x="6278563" y="2516188"/>
            <a:ext cx="225583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2" name="Title 2"/>
          <p:cNvSpPr>
            <a:spLocks noGrp="1"/>
          </p:cNvSpPr>
          <p:nvPr>
            <p:ph type="title"/>
          </p:nvPr>
        </p:nvSpPr>
        <p:spPr bwMode="black">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26729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143000"/>
            <a:ext cx="8229600" cy="49831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B389E0D4-E365-46EB-97C0-53BF876E877D}" type="slidenum">
              <a:rPr lang="en-US"/>
              <a:pPr>
                <a:defRPr/>
              </a:pPr>
              <a:t>‹#›</a:t>
            </a:fld>
            <a:endParaRPr lang="en-US" dirty="0"/>
          </a:p>
        </p:txBody>
      </p:sp>
    </p:spTree>
    <p:extLst>
      <p:ext uri="{BB962C8B-B14F-4D97-AF65-F5344CB8AC3E}">
        <p14:creationId xmlns:p14="http://schemas.microsoft.com/office/powerpoint/2010/main" val="719803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2066925"/>
            <a:ext cx="7772400" cy="1362075"/>
          </a:xfrm>
          <a:prstGeom prst="rect">
            <a:avLst/>
          </a:prstGeom>
        </p:spPr>
        <p:txBody>
          <a:bodyPr anchor="ctr"/>
          <a:lstStyle>
            <a:lvl1pPr algn="l">
              <a:defRPr sz="2400" b="1" cap="all">
                <a:solidFill>
                  <a:srgbClr val="009A86"/>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722313" y="3449638"/>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655C959-69A8-47B5-835A-21C044A2E84A}" type="slidenum">
              <a:rPr lang="en-US"/>
              <a:pPr>
                <a:defRPr/>
              </a:pPr>
              <a:t>‹#›</a:t>
            </a:fld>
            <a:endParaRPr lang="en-US" dirty="0"/>
          </a:p>
        </p:txBody>
      </p:sp>
    </p:spTree>
    <p:extLst>
      <p:ext uri="{BB962C8B-B14F-4D97-AF65-F5344CB8AC3E}">
        <p14:creationId xmlns:p14="http://schemas.microsoft.com/office/powerpoint/2010/main" val="1055900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auto">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auto">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4BC463C6-53C3-4EDD-BDB8-CD7A025BEE76}" type="slidenum">
              <a:rPr lang="en-US"/>
              <a:pPr>
                <a:defRPr/>
              </a:pPr>
              <a:t>‹#›</a:t>
            </a:fld>
            <a:endParaRPr lang="en-US" dirty="0"/>
          </a:p>
        </p:txBody>
      </p:sp>
    </p:spTree>
    <p:extLst>
      <p:ext uri="{BB962C8B-B14F-4D97-AF65-F5344CB8AC3E}">
        <p14:creationId xmlns:p14="http://schemas.microsoft.com/office/powerpoint/2010/main" val="17722304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bwMode="auto">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black">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bwMode="auto">
          <a:xfrm>
            <a:off x="4645025"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66CE8850-9945-49E7-980C-1A2613CC410F}" type="slidenum">
              <a:rPr lang="en-US"/>
              <a:pPr>
                <a:defRPr/>
              </a:pPr>
              <a:t>‹#›</a:t>
            </a:fld>
            <a:endParaRPr lang="en-US" dirty="0"/>
          </a:p>
        </p:txBody>
      </p:sp>
    </p:spTree>
    <p:extLst>
      <p:ext uri="{BB962C8B-B14F-4D97-AF65-F5344CB8AC3E}">
        <p14:creationId xmlns:p14="http://schemas.microsoft.com/office/powerpoint/2010/main" val="489718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3575050" y="1295400"/>
            <a:ext cx="5111750" cy="48307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black">
          <a:xfrm>
            <a:off x="457200" y="1295400"/>
            <a:ext cx="3008313" cy="4876800"/>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4116ACB6-2F48-4C6C-93DB-C53E86E357EC}" type="slidenum">
              <a:rPr lang="en-US"/>
              <a:pPr>
                <a:defRPr/>
              </a:pPr>
              <a:t>‹#›</a:t>
            </a:fld>
            <a:endParaRPr lang="en-US" dirty="0"/>
          </a:p>
        </p:txBody>
      </p:sp>
    </p:spTree>
    <p:extLst>
      <p:ext uri="{BB962C8B-B14F-4D97-AF65-F5344CB8AC3E}">
        <p14:creationId xmlns:p14="http://schemas.microsoft.com/office/powerpoint/2010/main" val="38923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bwMode="black">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009A8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0088C4BD-F645-4193-8C3E-1CCD8063475D}" type="slidenum">
              <a:rPr lang="en-US"/>
              <a:pPr>
                <a:defRPr/>
              </a:pPr>
              <a:t>‹#›</a:t>
            </a:fld>
            <a:endParaRPr lang="en-US" dirty="0"/>
          </a:p>
        </p:txBody>
      </p:sp>
    </p:spTree>
    <p:extLst>
      <p:ext uri="{BB962C8B-B14F-4D97-AF65-F5344CB8AC3E}">
        <p14:creationId xmlns:p14="http://schemas.microsoft.com/office/powerpoint/2010/main" val="3865862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hidden">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1"/>
          <p:cNvPicPr>
            <a:picLocks noChangeAspect="1"/>
          </p:cNvPicPr>
          <p:nvPr/>
        </p:nvPicPr>
        <p:blipFill>
          <a:blip r:embed="rId3">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black">
          <a:xfrm>
            <a:off x="6281738" y="2516188"/>
            <a:ext cx="22494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black">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3" name="Title 2"/>
          <p:cNvSpPr>
            <a:spLocks noGrp="1"/>
          </p:cNvSpPr>
          <p:nvPr>
            <p:ph type="title"/>
          </p:nvPr>
        </p:nvSpPr>
        <p:spPr bwMode="black">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3340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057400"/>
            <a:ext cx="7772400" cy="1362075"/>
          </a:xfrm>
          <a:prstGeom prst="rect">
            <a:avLst/>
          </a:prstGeom>
        </p:spPr>
        <p:txBody>
          <a:bodyPr anchor="ctr"/>
          <a:lstStyle>
            <a:lvl1pPr algn="l">
              <a:defRPr sz="2400" b="1" cap="all">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722313" y="3440113"/>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1015B988-FB6E-430C-B7D2-CFD4CC560C84}" type="slidenum">
              <a:rPr lang="en-US"/>
              <a:pPr>
                <a:defRPr/>
              </a:pPr>
              <a:t>‹#›</a:t>
            </a:fld>
            <a:endParaRPr lang="en-US" dirty="0"/>
          </a:p>
        </p:txBody>
      </p:sp>
    </p:spTree>
    <p:extLst>
      <p:ext uri="{BB962C8B-B14F-4D97-AF65-F5344CB8AC3E}">
        <p14:creationId xmlns:p14="http://schemas.microsoft.com/office/powerpoint/2010/main" val="21374403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F074F0F4-70DC-4F0D-8C36-BD1ACCC987CE}" type="slidenum">
              <a:rPr lang="en-US"/>
              <a:pPr>
                <a:defRPr/>
              </a:pPr>
              <a:t>‹#›</a:t>
            </a:fld>
            <a:endParaRPr lang="en-US" dirty="0"/>
          </a:p>
        </p:txBody>
      </p:sp>
    </p:spTree>
    <p:extLst>
      <p:ext uri="{BB962C8B-B14F-4D97-AF65-F5344CB8AC3E}">
        <p14:creationId xmlns:p14="http://schemas.microsoft.com/office/powerpoint/2010/main" val="4087746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2046287"/>
            <a:ext cx="7772400" cy="1362075"/>
          </a:xfrm>
          <a:prstGeom prst="rect">
            <a:avLst/>
          </a:prstGeom>
        </p:spPr>
        <p:txBody>
          <a:bodyPr anchor="ctr"/>
          <a:lstStyle>
            <a:lvl1pPr algn="l">
              <a:defRPr sz="2400" b="1" cap="all">
                <a:solidFill>
                  <a:schemeClr val="bg1"/>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722313" y="3429000"/>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C47B27D-05E4-4A7F-8C11-09D462645DC8}" type="slidenum">
              <a:rPr lang="en-US"/>
              <a:pPr>
                <a:defRPr/>
              </a:pPr>
              <a:t>‹#›</a:t>
            </a:fld>
            <a:endParaRPr lang="en-US" dirty="0"/>
          </a:p>
        </p:txBody>
      </p:sp>
    </p:spTree>
    <p:extLst>
      <p:ext uri="{BB962C8B-B14F-4D97-AF65-F5344CB8AC3E}">
        <p14:creationId xmlns:p14="http://schemas.microsoft.com/office/powerpoint/2010/main" val="1371505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A516C782-E4EE-40F4-A58D-F509D690D7F5}" type="slidenum">
              <a:rPr lang="en-US"/>
              <a:pPr>
                <a:defRPr/>
              </a:pPr>
              <a:t>‹#›</a:t>
            </a:fld>
            <a:endParaRPr lang="en-US" dirty="0"/>
          </a:p>
        </p:txBody>
      </p:sp>
    </p:spTree>
    <p:extLst>
      <p:ext uri="{BB962C8B-B14F-4D97-AF65-F5344CB8AC3E}">
        <p14:creationId xmlns:p14="http://schemas.microsoft.com/office/powerpoint/2010/main" val="309991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black">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0D00686C-5326-4011-89B9-627261872FA3}" type="slidenum">
              <a:rPr lang="en-US"/>
              <a:pPr>
                <a:defRPr/>
              </a:pPr>
              <a:t>‹#›</a:t>
            </a:fld>
            <a:endParaRPr lang="en-US" dirty="0"/>
          </a:p>
        </p:txBody>
      </p:sp>
    </p:spTree>
    <p:extLst>
      <p:ext uri="{BB962C8B-B14F-4D97-AF65-F5344CB8AC3E}">
        <p14:creationId xmlns:p14="http://schemas.microsoft.com/office/powerpoint/2010/main" val="2238280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black">
          <a:xfrm>
            <a:off x="457200" y="1143000"/>
            <a:ext cx="3008313" cy="4983163"/>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ext Placeholder 12"/>
          <p:cNvSpPr>
            <a:spLocks noGrp="1"/>
          </p:cNvSpPr>
          <p:nvPr>
            <p:ph type="body" sz="quarter" idx="13"/>
          </p:nvPr>
        </p:nvSpPr>
        <p:spPr bwMode="black">
          <a:xfrm>
            <a:off x="457200" y="0"/>
            <a:ext cx="6781800" cy="838200"/>
          </a:xfrm>
        </p:spPr>
        <p:txBody>
          <a:bodyPr anchor="ctr"/>
          <a:lstStyle>
            <a:lvl1pPr marL="0" indent="0">
              <a:buNone/>
              <a:defRPr sz="24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61464EAB-B8FD-4E0A-A9F2-0C12B1F99AC6}" type="slidenum">
              <a:rPr lang="en-US"/>
              <a:pPr>
                <a:defRPr/>
              </a:pPr>
              <a:t>‹#›</a:t>
            </a:fld>
            <a:endParaRPr lang="en-US" dirty="0"/>
          </a:p>
        </p:txBody>
      </p:sp>
    </p:spTree>
    <p:extLst>
      <p:ext uri="{BB962C8B-B14F-4D97-AF65-F5344CB8AC3E}">
        <p14:creationId xmlns:p14="http://schemas.microsoft.com/office/powerpoint/2010/main" val="3188072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bwMode="black">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6F1043F0-441B-4DF3-83A2-72751010294B}" type="slidenum">
              <a:rPr lang="en-US"/>
              <a:pPr>
                <a:defRPr/>
              </a:pPr>
              <a:t>‹#›</a:t>
            </a:fld>
            <a:endParaRPr lang="en-US" dirty="0"/>
          </a:p>
        </p:txBody>
      </p:sp>
    </p:spTree>
    <p:extLst>
      <p:ext uri="{BB962C8B-B14F-4D97-AF65-F5344CB8AC3E}">
        <p14:creationId xmlns:p14="http://schemas.microsoft.com/office/powerpoint/2010/main" val="1453218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hidden">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0"/>
          <p:cNvPicPr>
            <a:picLocks noChangeAspect="1"/>
          </p:cNvPicPr>
          <p:nvPr/>
        </p:nvPicPr>
        <p:blipFill>
          <a:blip r:embed="rId3">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black">
          <a:xfrm>
            <a:off x="6281738" y="2516188"/>
            <a:ext cx="2249487"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black">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2" name="Title 2"/>
          <p:cNvSpPr>
            <a:spLocks noGrp="1"/>
          </p:cNvSpPr>
          <p:nvPr>
            <p:ph type="title"/>
          </p:nvPr>
        </p:nvSpPr>
        <p:spPr bwMode="black">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926962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4"/>
          </a:xfrm>
          <a:prstGeom prst="rect">
            <a:avLst/>
          </a:prstGeom>
        </p:spPr>
        <p:txBody>
          <a:bodyPr/>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FAA61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E2D4D6EA-9498-4F36-A953-0F4E5E4F1B16}" type="slidenum">
              <a:rPr lang="en-US"/>
              <a:pPr>
                <a:defRPr/>
              </a:pPr>
              <a:t>‹#›</a:t>
            </a:fld>
            <a:endParaRPr lang="en-US" dirty="0"/>
          </a:p>
        </p:txBody>
      </p:sp>
    </p:spTree>
    <p:extLst>
      <p:ext uri="{BB962C8B-B14F-4D97-AF65-F5344CB8AC3E}">
        <p14:creationId xmlns:p14="http://schemas.microsoft.com/office/powerpoint/2010/main" val="17256430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2066925"/>
            <a:ext cx="7772400" cy="1362075"/>
          </a:xfrm>
          <a:prstGeom prst="rect">
            <a:avLst/>
          </a:prstGeom>
        </p:spPr>
        <p:txBody>
          <a:bodyPr anchor="ctr"/>
          <a:lstStyle>
            <a:lvl1pPr algn="l">
              <a:defRPr sz="2400" b="1" cap="all">
                <a:solidFill>
                  <a:srgbClr val="FAA61A"/>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722313" y="3449638"/>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7E43431B-3D25-4E90-98C5-97BAF81D36EA}" type="slidenum">
              <a:rPr lang="en-US"/>
              <a:pPr>
                <a:defRPr/>
              </a:pPr>
              <a:t>‹#›</a:t>
            </a:fld>
            <a:endParaRPr lang="en-US" dirty="0"/>
          </a:p>
        </p:txBody>
      </p:sp>
    </p:spTree>
    <p:extLst>
      <p:ext uri="{BB962C8B-B14F-4D97-AF65-F5344CB8AC3E}">
        <p14:creationId xmlns:p14="http://schemas.microsoft.com/office/powerpoint/2010/main" val="3098896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FAA61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7EC8A4AC-1E2E-421C-87B9-55EFE56D5A46}" type="slidenum">
              <a:rPr lang="en-US"/>
              <a:pPr>
                <a:defRPr/>
              </a:pPr>
              <a:t>‹#›</a:t>
            </a:fld>
            <a:endParaRPr lang="en-US" dirty="0"/>
          </a:p>
        </p:txBody>
      </p:sp>
    </p:spTree>
    <p:extLst>
      <p:ext uri="{BB962C8B-B14F-4D97-AF65-F5344CB8AC3E}">
        <p14:creationId xmlns:p14="http://schemas.microsoft.com/office/powerpoint/2010/main" val="238377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569BE54B-F0B4-4514-97A5-A6D3AB4AB479}" type="slidenum">
              <a:rPr lang="en-US"/>
              <a:pPr>
                <a:defRPr/>
              </a:pPr>
              <a:t>‹#›</a:t>
            </a:fld>
            <a:endParaRPr lang="en-US" dirty="0"/>
          </a:p>
        </p:txBody>
      </p:sp>
    </p:spTree>
    <p:extLst>
      <p:ext uri="{BB962C8B-B14F-4D97-AF65-F5344CB8AC3E}">
        <p14:creationId xmlns:p14="http://schemas.microsoft.com/office/powerpoint/2010/main" val="1511721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black">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FAA61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895F6DE7-1BCE-4226-A0BB-6F947718AC90}" type="slidenum">
              <a:rPr lang="en-US"/>
              <a:pPr>
                <a:defRPr/>
              </a:pPr>
              <a:t>‹#›</a:t>
            </a:fld>
            <a:endParaRPr lang="en-US" dirty="0"/>
          </a:p>
        </p:txBody>
      </p:sp>
    </p:spTree>
    <p:extLst>
      <p:ext uri="{BB962C8B-B14F-4D97-AF65-F5344CB8AC3E}">
        <p14:creationId xmlns:p14="http://schemas.microsoft.com/office/powerpoint/2010/main" val="41738196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19200"/>
            <a:ext cx="5111750" cy="49069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black">
          <a:xfrm>
            <a:off x="457200" y="1219200"/>
            <a:ext cx="3008313" cy="4373563"/>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FAA61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EB6018A8-D0B7-49E1-9B19-39C954401F10}" type="slidenum">
              <a:rPr lang="en-US"/>
              <a:pPr>
                <a:defRPr/>
              </a:pPr>
              <a:t>‹#›</a:t>
            </a:fld>
            <a:endParaRPr lang="en-US" dirty="0"/>
          </a:p>
        </p:txBody>
      </p:sp>
    </p:spTree>
    <p:extLst>
      <p:ext uri="{BB962C8B-B14F-4D97-AF65-F5344CB8AC3E}">
        <p14:creationId xmlns:p14="http://schemas.microsoft.com/office/powerpoint/2010/main" val="2494551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bwMode="black">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rgbClr val="FAA61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EC4673DF-6CB4-4CF0-81A3-C39D52293A26}" type="slidenum">
              <a:rPr lang="en-US"/>
              <a:pPr>
                <a:defRPr/>
              </a:pPr>
              <a:t>‹#›</a:t>
            </a:fld>
            <a:endParaRPr lang="en-US" dirty="0"/>
          </a:p>
        </p:txBody>
      </p:sp>
    </p:spTree>
    <p:extLst>
      <p:ext uri="{BB962C8B-B14F-4D97-AF65-F5344CB8AC3E}">
        <p14:creationId xmlns:p14="http://schemas.microsoft.com/office/powerpoint/2010/main" val="1497759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hidden">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12"/>
          <p:cNvPicPr>
            <a:picLocks noChangeAspect="1"/>
          </p:cNvPicPr>
          <p:nvPr/>
        </p:nvPicPr>
        <p:blipFill>
          <a:blip r:embed="rId3">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black">
          <a:xfrm>
            <a:off x="6286500" y="2516188"/>
            <a:ext cx="224155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black">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3" name="Title 2"/>
          <p:cNvSpPr>
            <a:spLocks noGrp="1"/>
          </p:cNvSpPr>
          <p:nvPr>
            <p:ph type="title"/>
          </p:nvPr>
        </p:nvSpPr>
        <p:spPr bwMode="black">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88307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solidFill>
                  <a:schemeClr val="bg1">
                    <a:lumMod val="75000"/>
                  </a:schemeClr>
                </a:solidFill>
              </a:defRPr>
            </a:lvl1pPr>
          </a:lstStyle>
          <a:p>
            <a:pPr>
              <a:defRPr/>
            </a:pPr>
            <a:fld id="{152DCB83-8447-4542-AB1B-F5D6E5D22671}" type="slidenum">
              <a:rPr lang="en-US"/>
              <a:pPr>
                <a:defRPr/>
              </a:pPr>
              <a:t>‹#›</a:t>
            </a:fld>
            <a:endParaRPr lang="en-US" dirty="0"/>
          </a:p>
        </p:txBody>
      </p:sp>
    </p:spTree>
    <p:extLst>
      <p:ext uri="{BB962C8B-B14F-4D97-AF65-F5344CB8AC3E}">
        <p14:creationId xmlns:p14="http://schemas.microsoft.com/office/powerpoint/2010/main" val="3691022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722313" y="2066925"/>
            <a:ext cx="7772400" cy="1362075"/>
          </a:xfrm>
          <a:prstGeom prst="rect">
            <a:avLst/>
          </a:prstGeom>
        </p:spPr>
        <p:txBody>
          <a:bodyPr anchor="ctr"/>
          <a:lstStyle>
            <a:lvl1pPr algn="l">
              <a:defRPr sz="2400" b="1" cap="all">
                <a:solidFill>
                  <a:schemeClr val="bg1"/>
                </a:solidFi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bwMode="black">
          <a:xfrm>
            <a:off x="722313" y="3449638"/>
            <a:ext cx="7772400" cy="1208087"/>
          </a:xfrm>
          <a:prstGeom prst="rect">
            <a:avLst/>
          </a:prstGeom>
        </p:spPr>
        <p:txBody>
          <a:bodyPr anchor="ctr"/>
          <a:lstStyle>
            <a:lvl1pPr marL="0" indent="0">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solidFill>
                  <a:schemeClr val="bg1">
                    <a:lumMod val="75000"/>
                  </a:schemeClr>
                </a:solidFill>
              </a:defRPr>
            </a:lvl1pPr>
          </a:lstStyle>
          <a:p>
            <a:pPr>
              <a:defRPr/>
            </a:pPr>
            <a:fld id="{EADA8330-8075-4D19-8DE2-F37769599CC9}" type="slidenum">
              <a:rPr lang="en-US"/>
              <a:pPr>
                <a:defRPr/>
              </a:pPr>
              <a:t>‹#›</a:t>
            </a:fld>
            <a:endParaRPr lang="en-US" dirty="0"/>
          </a:p>
        </p:txBody>
      </p:sp>
    </p:spTree>
    <p:extLst>
      <p:ext uri="{BB962C8B-B14F-4D97-AF65-F5344CB8AC3E}">
        <p14:creationId xmlns:p14="http://schemas.microsoft.com/office/powerpoint/2010/main" val="694067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6"/>
          <p:cNvSpPr>
            <a:spLocks noGrp="1"/>
          </p:cNvSpPr>
          <p:nvPr>
            <p:ph type="sldNum" sz="quarter" idx="14"/>
          </p:nvPr>
        </p:nvSpPr>
        <p:spPr/>
        <p:txBody>
          <a:bodyPr/>
          <a:lstStyle>
            <a:lvl1pPr>
              <a:defRPr>
                <a:solidFill>
                  <a:schemeClr val="bg1">
                    <a:lumMod val="75000"/>
                  </a:schemeClr>
                </a:solidFill>
              </a:defRPr>
            </a:lvl1pPr>
          </a:lstStyle>
          <a:p>
            <a:pPr>
              <a:defRPr/>
            </a:pPr>
            <a:fld id="{BB600FA0-7AFA-4297-B578-6DCCDC4E63EA}" type="slidenum">
              <a:rPr lang="en-US"/>
              <a:pPr>
                <a:defRPr/>
              </a:pPr>
              <a:t>‹#›</a:t>
            </a:fld>
            <a:endParaRPr lang="en-US" dirty="0"/>
          </a:p>
        </p:txBody>
      </p:sp>
    </p:spTree>
    <p:extLst>
      <p:ext uri="{BB962C8B-B14F-4D97-AF65-F5344CB8AC3E}">
        <p14:creationId xmlns:p14="http://schemas.microsoft.com/office/powerpoint/2010/main" val="2937298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black">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bwMode="black">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8"/>
          <p:cNvSpPr>
            <a:spLocks noGrp="1"/>
          </p:cNvSpPr>
          <p:nvPr>
            <p:ph type="sldNum" sz="quarter" idx="14"/>
          </p:nvPr>
        </p:nvSpPr>
        <p:spPr/>
        <p:txBody>
          <a:bodyPr/>
          <a:lstStyle>
            <a:lvl1pPr>
              <a:defRPr>
                <a:solidFill>
                  <a:schemeClr val="bg1">
                    <a:lumMod val="75000"/>
                  </a:schemeClr>
                </a:solidFill>
              </a:defRPr>
            </a:lvl1pPr>
          </a:lstStyle>
          <a:p>
            <a:pPr>
              <a:defRPr/>
            </a:pPr>
            <a:fld id="{7B5B1314-C6AC-4E89-8E46-649BE6EE8BFD}" type="slidenum">
              <a:rPr lang="en-US"/>
              <a:pPr>
                <a:defRPr/>
              </a:pPr>
              <a:t>‹#›</a:t>
            </a:fld>
            <a:endParaRPr lang="en-US" dirty="0"/>
          </a:p>
        </p:txBody>
      </p:sp>
    </p:spTree>
    <p:extLst>
      <p:ext uri="{BB962C8B-B14F-4D97-AF65-F5344CB8AC3E}">
        <p14:creationId xmlns:p14="http://schemas.microsoft.com/office/powerpoint/2010/main" val="1845096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black">
          <a:xfrm>
            <a:off x="457200" y="1143000"/>
            <a:ext cx="3008313" cy="4983163"/>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Text Placeholder 12"/>
          <p:cNvSpPr>
            <a:spLocks noGrp="1"/>
          </p:cNvSpPr>
          <p:nvPr>
            <p:ph type="body" sz="quarter" idx="13"/>
          </p:nvPr>
        </p:nvSpPr>
        <p:spPr>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6"/>
          <p:cNvSpPr>
            <a:spLocks noGrp="1"/>
          </p:cNvSpPr>
          <p:nvPr>
            <p:ph type="sldNum" sz="quarter" idx="14"/>
          </p:nvPr>
        </p:nvSpPr>
        <p:spPr/>
        <p:txBody>
          <a:bodyPr/>
          <a:lstStyle>
            <a:lvl1pPr>
              <a:defRPr>
                <a:solidFill>
                  <a:schemeClr val="bg1">
                    <a:lumMod val="75000"/>
                  </a:schemeClr>
                </a:solidFill>
              </a:defRPr>
            </a:lvl1pPr>
          </a:lstStyle>
          <a:p>
            <a:pPr>
              <a:defRPr/>
            </a:pPr>
            <a:fld id="{42AF8D57-DF1C-4923-901B-21987BDD251B}" type="slidenum">
              <a:rPr lang="en-US"/>
              <a:pPr>
                <a:defRPr/>
              </a:pPr>
              <a:t>‹#›</a:t>
            </a:fld>
            <a:endParaRPr lang="en-US" dirty="0"/>
          </a:p>
        </p:txBody>
      </p:sp>
    </p:spTree>
    <p:extLst>
      <p:ext uri="{BB962C8B-B14F-4D97-AF65-F5344CB8AC3E}">
        <p14:creationId xmlns:p14="http://schemas.microsoft.com/office/powerpoint/2010/main" val="4196142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12"/>
          <p:cNvSpPr>
            <a:spLocks noGrp="1"/>
          </p:cNvSpPr>
          <p:nvPr>
            <p:ph type="body" sz="quarter" idx="13"/>
          </p:nvPr>
        </p:nvSpPr>
        <p:spPr>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6"/>
          <p:cNvSpPr>
            <a:spLocks noGrp="1"/>
          </p:cNvSpPr>
          <p:nvPr>
            <p:ph type="sldNum" sz="quarter" idx="14"/>
          </p:nvPr>
        </p:nvSpPr>
        <p:spPr/>
        <p:txBody>
          <a:bodyPr/>
          <a:lstStyle>
            <a:lvl1pPr>
              <a:defRPr>
                <a:solidFill>
                  <a:schemeClr val="bg1">
                    <a:lumMod val="75000"/>
                  </a:schemeClr>
                </a:solidFill>
              </a:defRPr>
            </a:lvl1pPr>
          </a:lstStyle>
          <a:p>
            <a:pPr>
              <a:defRPr/>
            </a:pPr>
            <a:fld id="{DF225379-46C5-4EA4-A953-3C99C75F4868}" type="slidenum">
              <a:rPr lang="en-US"/>
              <a:pPr>
                <a:defRPr/>
              </a:pPr>
              <a:t>‹#›</a:t>
            </a:fld>
            <a:endParaRPr lang="en-US" dirty="0"/>
          </a:p>
        </p:txBody>
      </p:sp>
    </p:spTree>
    <p:extLst>
      <p:ext uri="{BB962C8B-B14F-4D97-AF65-F5344CB8AC3E}">
        <p14:creationId xmlns:p14="http://schemas.microsoft.com/office/powerpoint/2010/main" val="383984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Slide Number Placeholder 5"/>
          <p:cNvSpPr>
            <a:spLocks noGrp="1"/>
          </p:cNvSpPr>
          <p:nvPr>
            <p:ph type="sldNum" sz="quarter" idx="14"/>
          </p:nvPr>
        </p:nvSpPr>
        <p:spPr/>
        <p:txBody>
          <a:bodyPr/>
          <a:lstStyle>
            <a:lvl1pPr>
              <a:defRPr/>
            </a:lvl1pPr>
          </a:lstStyle>
          <a:p>
            <a:pPr>
              <a:defRPr/>
            </a:pPr>
            <a:fld id="{D6DC3FDE-6401-42BB-95D2-3DDD7C644C00}" type="slidenum">
              <a:rPr lang="en-US"/>
              <a:pPr>
                <a:defRPr/>
              </a:pPr>
              <a:t>‹#›</a:t>
            </a:fld>
            <a:endParaRPr lang="en-US" dirty="0"/>
          </a:p>
        </p:txBody>
      </p:sp>
    </p:spTree>
    <p:extLst>
      <p:ext uri="{BB962C8B-B14F-4D97-AF65-F5344CB8AC3E}">
        <p14:creationId xmlns:p14="http://schemas.microsoft.com/office/powerpoint/2010/main" val="211169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8000" cy="8382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575050" y="1143000"/>
            <a:ext cx="5111750" cy="4983163"/>
          </a:xfrm>
          <a:prstGeom prst="rect">
            <a:avLst/>
          </a:prstGeo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143000"/>
            <a:ext cx="3008313" cy="4983163"/>
          </a:xfrm>
          <a:prstGeom prst="rect">
            <a:avLst/>
          </a:prstGeo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8BEEFFC-7440-4606-B2BD-645EECF31526}" type="slidenum">
              <a:rPr lang="en-US"/>
              <a:pPr>
                <a:defRPr/>
              </a:pPr>
              <a:t>‹#›</a:t>
            </a:fld>
            <a:endParaRPr lang="en-US" dirty="0"/>
          </a:p>
        </p:txBody>
      </p:sp>
    </p:spTree>
    <p:extLst>
      <p:ext uri="{BB962C8B-B14F-4D97-AF65-F5344CB8AC3E}">
        <p14:creationId xmlns:p14="http://schemas.microsoft.com/office/powerpoint/2010/main" val="503502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1792288" y="1066799"/>
            <a:ext cx="5486400" cy="36607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52600" y="49530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12"/>
          <p:cNvSpPr>
            <a:spLocks noGrp="1"/>
          </p:cNvSpPr>
          <p:nvPr>
            <p:ph type="body" sz="quarter" idx="13"/>
          </p:nvPr>
        </p:nvSpPr>
        <p:spPr bwMode="white">
          <a:xfrm>
            <a:off x="381000" y="0"/>
            <a:ext cx="6858000" cy="838200"/>
          </a:xfrm>
        </p:spPr>
        <p:txBody>
          <a:bodyPr anchor="ctr"/>
          <a:lstStyle>
            <a:lvl1pPr marL="0" indent="0">
              <a:buNone/>
              <a:defRPr sz="2400" b="1"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lide Number Placeholder 5"/>
          <p:cNvSpPr>
            <a:spLocks noGrp="1"/>
          </p:cNvSpPr>
          <p:nvPr>
            <p:ph type="sldNum" sz="quarter" idx="14"/>
          </p:nvPr>
        </p:nvSpPr>
        <p:spPr/>
        <p:txBody>
          <a:bodyPr/>
          <a:lstStyle>
            <a:lvl1pPr>
              <a:defRPr/>
            </a:lvl1pPr>
          </a:lstStyle>
          <a:p>
            <a:pPr>
              <a:defRPr/>
            </a:pPr>
            <a:fld id="{3348FB33-D364-4942-96A3-57AA629DF30C}" type="slidenum">
              <a:rPr lang="en-US"/>
              <a:pPr>
                <a:defRPr/>
              </a:pPr>
              <a:t>‹#›</a:t>
            </a:fld>
            <a:endParaRPr lang="en-US" dirty="0"/>
          </a:p>
        </p:txBody>
      </p:sp>
    </p:spTree>
    <p:extLst>
      <p:ext uri="{BB962C8B-B14F-4D97-AF65-F5344CB8AC3E}">
        <p14:creationId xmlns:p14="http://schemas.microsoft.com/office/powerpoint/2010/main" val="6993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p:nvSpPr>
        <p:spPr bwMode="hidden">
          <a:xfrm>
            <a:off x="8932863" y="0"/>
            <a:ext cx="2111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ltGray">
          <a:xfrm>
            <a:off x="0" y="1804988"/>
            <a:ext cx="9144000" cy="208121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4"/>
          <p:cNvPicPr>
            <a:picLocks noChangeAspect="1"/>
          </p:cNvPicPr>
          <p:nvPr/>
        </p:nvPicPr>
        <p:blipFill>
          <a:blip r:embed="rId2">
            <a:clrChange>
              <a:clrFrom>
                <a:srgbClr val="9B7DB9"/>
              </a:clrFrom>
              <a:clrTo>
                <a:srgbClr val="9B7DB9">
                  <a:alpha val="0"/>
                </a:srgbClr>
              </a:clrTo>
            </a:clrChange>
            <a:extLst>
              <a:ext uri="{28A0092B-C50C-407E-A947-70E740481C1C}">
                <a14:useLocalDpi xmlns:a14="http://schemas.microsoft.com/office/drawing/2010/main" val="0"/>
              </a:ext>
            </a:extLst>
          </a:blip>
          <a:srcRect l="4309" t="86026" r="57883" b="6987"/>
          <a:stretch>
            <a:fillRect/>
          </a:stretch>
        </p:blipFill>
        <p:spPr bwMode="black">
          <a:xfrm>
            <a:off x="457200" y="6019800"/>
            <a:ext cx="34575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6"/>
          <p:cNvSpPr/>
          <p:nvPr/>
        </p:nvSpPr>
        <p:spPr bwMode="white">
          <a:xfrm>
            <a:off x="11113" y="2333625"/>
            <a:ext cx="361950" cy="98901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bwMode="black">
          <a:xfrm>
            <a:off x="6278886" y="2514600"/>
            <a:ext cx="2255514" cy="613684"/>
          </a:xfrm>
          <a:prstGeom prst="rect">
            <a:avLst/>
          </a:prstGeom>
        </p:spPr>
      </p:pic>
      <p:cxnSp>
        <p:nvCxnSpPr>
          <p:cNvPr id="9" name="Straight Connector 8"/>
          <p:cNvCxnSpPr/>
          <p:nvPr/>
        </p:nvCxnSpPr>
        <p:spPr bwMode="black">
          <a:xfrm>
            <a:off x="5791200" y="2333625"/>
            <a:ext cx="0" cy="9429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14"/>
          <p:cNvPicPr>
            <a:picLocks noChangeAspect="1"/>
          </p:cNvPicPr>
          <p:nvPr/>
        </p:nvPicPr>
        <p:blipFill>
          <a:blip r:embed="rId4">
            <a:extLst>
              <a:ext uri="{28A0092B-C50C-407E-A947-70E740481C1C}">
                <a14:useLocalDpi xmlns:a14="http://schemas.microsoft.com/office/drawing/2010/main" val="0"/>
              </a:ext>
            </a:extLst>
          </a:blip>
          <a:srcRect r="27647"/>
          <a:stretch>
            <a:fillRect/>
          </a:stretch>
        </p:blipFill>
        <p:spPr bwMode="black">
          <a:xfrm>
            <a:off x="2940050" y="4298950"/>
            <a:ext cx="6203950"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6"/>
          <p:cNvSpPr>
            <a:spLocks noGrp="1"/>
          </p:cNvSpPr>
          <p:nvPr>
            <p:ph type="body" sz="quarter" idx="15"/>
          </p:nvPr>
        </p:nvSpPr>
        <p:spPr bwMode="black">
          <a:xfrm>
            <a:off x="533400" y="2937296"/>
            <a:ext cx="5181600" cy="914400"/>
          </a:xfrm>
        </p:spPr>
        <p:txBody>
          <a:bodyPr anchor="ctr"/>
          <a:lstStyle>
            <a:lvl1pPr marL="0" indent="0">
              <a:buFont typeface="Arial" pitchFamily="34" charset="0"/>
              <a:buNone/>
              <a:defRPr sz="160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Click to edit Master text styles</a:t>
            </a:r>
          </a:p>
        </p:txBody>
      </p:sp>
      <p:sp>
        <p:nvSpPr>
          <p:cNvPr id="12" name="Title 2"/>
          <p:cNvSpPr>
            <a:spLocks noGrp="1"/>
          </p:cNvSpPr>
          <p:nvPr>
            <p:ph type="title"/>
          </p:nvPr>
        </p:nvSpPr>
        <p:spPr bwMode="black">
          <a:xfrm>
            <a:off x="536574" y="1822869"/>
            <a:ext cx="5178331" cy="1028700"/>
          </a:xfrm>
          <a:prstGeom prst="rect">
            <a:avLst/>
          </a:prstGeom>
        </p:spPr>
        <p:txBody>
          <a:bodyPr anchor="ct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44507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143000"/>
            <a:ext cx="8229600" cy="498316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3"/>
          </p:nvPr>
        </p:nvSpPr>
        <p:spPr bwMode="black">
          <a:xfrm>
            <a:off x="457200" y="76200"/>
            <a:ext cx="6781800" cy="838200"/>
          </a:xfrm>
        </p:spPr>
        <p:txBody>
          <a:bodyPr anchor="ctr"/>
          <a:lstStyle>
            <a:lvl1pPr marL="0" indent="0">
              <a:buNone/>
              <a:defRPr sz="2400" b="1" baseline="0">
                <a:solidFill>
                  <a:schemeClr val="accent4">
                    <a:lumMod val="60000"/>
                    <a:lumOff val="4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Slide Number Placeholder 5"/>
          <p:cNvSpPr>
            <a:spLocks noGrp="1"/>
          </p:cNvSpPr>
          <p:nvPr>
            <p:ph type="sldNum" sz="quarter" idx="14"/>
          </p:nvPr>
        </p:nvSpPr>
        <p:spPr/>
        <p:txBody>
          <a:bodyPr/>
          <a:lstStyle>
            <a:lvl1pPr>
              <a:defRPr/>
            </a:lvl1pPr>
          </a:lstStyle>
          <a:p>
            <a:pPr>
              <a:defRPr/>
            </a:pPr>
            <a:fld id="{EA250BC1-ACBA-4C40-9446-0BE2346AB13A}" type="slidenum">
              <a:rPr lang="en-US"/>
              <a:pPr>
                <a:defRPr/>
              </a:pPr>
              <a:t>‹#›</a:t>
            </a:fld>
            <a:endParaRPr lang="en-US" dirty="0"/>
          </a:p>
        </p:txBody>
      </p:sp>
    </p:spTree>
    <p:extLst>
      <p:ext uri="{BB962C8B-B14F-4D97-AF65-F5344CB8AC3E}">
        <p14:creationId xmlns:p14="http://schemas.microsoft.com/office/powerpoint/2010/main" val="17854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9"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9"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AA61A"/>
            </a:gs>
            <a:gs pos="17000">
              <a:srgbClr val="FFC000"/>
            </a:gs>
            <a:gs pos="58000">
              <a:schemeClr val="bg1"/>
            </a:gs>
          </a:gsLst>
          <a:lin ang="5400000" scaled="0"/>
          <a:tileRect/>
        </a:gradFill>
        <a:effectLst/>
      </p:bgPr>
    </p:bg>
    <p:spTree>
      <p:nvGrpSpPr>
        <p:cNvPr id="1" name=""/>
        <p:cNvGrpSpPr/>
        <p:nvPr/>
      </p:nvGrpSpPr>
      <p:grpSpPr>
        <a:xfrm>
          <a:off x="0" y="0"/>
          <a:ext cx="0" cy="0"/>
          <a:chOff x="0" y="0"/>
          <a:chExt cx="0" cy="0"/>
        </a:xfrm>
      </p:grpSpPr>
      <p:sp>
        <p:nvSpPr>
          <p:cNvPr id="3" name="Rectangle 2"/>
          <p:cNvSpPr/>
          <p:nvPr/>
        </p:nvSpPr>
        <p:spPr bwMode="hidden">
          <a:xfrm>
            <a:off x="8932863" y="733425"/>
            <a:ext cx="211137" cy="612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bwMode="black">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50">
                <a:solidFill>
                  <a:schemeClr val="bg1"/>
                </a:solidFill>
                <a:latin typeface="Arial" pitchFamily="34" charset="0"/>
                <a:cs typeface="Arial" pitchFamily="34" charset="0"/>
              </a:defRPr>
            </a:lvl1pPr>
          </a:lstStyle>
          <a:p>
            <a:pPr>
              <a:defRPr/>
            </a:pPr>
            <a:fld id="{4ACBC292-11C1-4380-BB40-79D286F2C948}" type="slidenum">
              <a:rPr lang="en-US"/>
              <a:pPr>
                <a:defRPr/>
              </a:pPr>
              <a:t>‹#›</a:t>
            </a:fld>
            <a:endParaRPr lang="en-US" dirty="0"/>
          </a:p>
        </p:txBody>
      </p:sp>
      <p:sp>
        <p:nvSpPr>
          <p:cNvPr id="1028" name="Rectangle 23"/>
          <p:cNvSpPr>
            <a:spLocks noGrp="1" noChangeArrowheads="1"/>
          </p:cNvSpPr>
          <p:nvPr>
            <p:ph type="body" idx="1"/>
          </p:nvPr>
        </p:nvSpPr>
        <p:spPr bwMode="black">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bwMode="ltGray">
          <a:xfrm>
            <a:off x="0" y="0"/>
            <a:ext cx="9144000" cy="838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bwMode="white">
          <a:xfrm>
            <a:off x="0" y="109538"/>
            <a:ext cx="211138" cy="588962"/>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7530566" y="247769"/>
            <a:ext cx="1402086" cy="381482"/>
          </a:xfrm>
          <a:prstGeom prst="rect">
            <a:avLst/>
          </a:prstGeom>
        </p:spPr>
      </p:pic>
      <p:sp>
        <p:nvSpPr>
          <p:cNvPr id="9" name="Rectangle 8"/>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lumMod val="75000"/>
                  </a:schemeClr>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73" r:id="rId1"/>
    <p:sldLayoutId id="2147484832" r:id="rId2"/>
    <p:sldLayoutId id="2147484833" r:id="rId3"/>
    <p:sldLayoutId id="2147484834" r:id="rId4"/>
    <p:sldLayoutId id="2147484835" r:id="rId5"/>
    <p:sldLayoutId id="2147484836" r:id="rId6"/>
    <p:sldLayoutId id="2147484837"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404040"/>
        </a:buClr>
        <a:buFont typeface="Arial" charset="0"/>
        <a:buChar char="•"/>
        <a:defRPr sz="2000" kern="1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404040"/>
        </a:buClr>
        <a:buFont typeface="Arial" charset="0"/>
        <a:buChar char="•"/>
        <a:defRPr kern="1200">
          <a:solidFill>
            <a:schemeClr val="bg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404040"/>
        </a:buClr>
        <a:buFont typeface="Arial" charset="0"/>
        <a:buChar char="•"/>
        <a:defRPr sz="1600" kern="1200">
          <a:solidFill>
            <a:schemeClr val="bg1"/>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404040"/>
        </a:buClr>
        <a:buFont typeface="Arial" charset="0"/>
        <a:buChar char="•"/>
        <a:defRPr sz="1400" kern="1200">
          <a:solidFill>
            <a:schemeClr val="bg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404040"/>
        </a:buClr>
        <a:buFont typeface="Arial" charset="0"/>
        <a:buChar char="•"/>
        <a:defRPr sz="14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AA61A"/>
            </a:gs>
            <a:gs pos="17000">
              <a:srgbClr val="FFC000"/>
            </a:gs>
            <a:gs pos="58000">
              <a:schemeClr val="bg1"/>
            </a:gs>
          </a:gsLst>
          <a:lin ang="5400000" scaled="0"/>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295275"/>
            <a:ext cx="2133600" cy="365125"/>
          </a:xfrm>
          <a:prstGeom prst="rect">
            <a:avLst/>
          </a:prstGeom>
        </p:spPr>
        <p:txBody>
          <a:bodyPr vert="horz" lIns="91440" tIns="45720" rIns="91440" bIns="45720" rtlCol="0" anchor="t"/>
          <a:lstStyle>
            <a:lvl1pPr algn="r" fontAlgn="auto">
              <a:spcBef>
                <a:spcPts val="0"/>
              </a:spcBef>
              <a:spcAft>
                <a:spcPts val="0"/>
              </a:spcAft>
              <a:defRPr sz="1050">
                <a:solidFill>
                  <a:schemeClr val="accent4">
                    <a:lumMod val="60000"/>
                    <a:lumOff val="40000"/>
                  </a:schemeClr>
                </a:solidFill>
                <a:latin typeface="Arial" pitchFamily="34" charset="0"/>
                <a:cs typeface="Arial" pitchFamily="34" charset="0"/>
              </a:defRPr>
            </a:lvl1pPr>
          </a:lstStyle>
          <a:p>
            <a:pPr>
              <a:defRPr/>
            </a:pPr>
            <a:fld id="{9B0E695C-76E5-4B52-B2F6-7679CE0BEE2A}" type="slidenum">
              <a:rPr lang="en-US"/>
              <a:pPr>
                <a:defRPr/>
              </a:pPr>
              <a:t>‹#›</a:t>
            </a:fld>
            <a:endParaRPr lang="en-US" dirty="0"/>
          </a:p>
        </p:txBody>
      </p:sp>
      <p:sp>
        <p:nvSpPr>
          <p:cNvPr id="2051" name="Rectangle 23"/>
          <p:cNvSpPr>
            <a:spLocks noGrp="1" noChangeArrowheads="1"/>
          </p:cNvSpPr>
          <p:nvPr>
            <p:ph type="body" idx="1"/>
          </p:nvPr>
        </p:nvSpPr>
        <p:spPr bwMode="auto">
          <a:xfrm>
            <a:off x="457200" y="11430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bwMode="ltGray">
          <a:xfrm>
            <a:off x="1588" y="6248400"/>
            <a:ext cx="9144000" cy="606425"/>
          </a:xfrm>
          <a:prstGeom prst="rect">
            <a:avLst/>
          </a:prstGeom>
          <a:solidFill>
            <a:srgbClr val="9C7DB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 name="Picture 7"/>
          <p:cNvPicPr>
            <a:picLocks noChangeAspect="1"/>
          </p:cNvPicPr>
          <p:nvPr/>
        </p:nvPicPr>
        <p:blipFill>
          <a:blip r:embed="rId9"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7417278" y="6383548"/>
            <a:ext cx="1267332" cy="344818"/>
          </a:xfrm>
          <a:prstGeom prst="rect">
            <a:avLst/>
          </a:prstGeom>
        </p:spPr>
      </p:pic>
      <p:sp>
        <p:nvSpPr>
          <p:cNvPr id="9" name="Freeform 8"/>
          <p:cNvSpPr/>
          <p:nvPr/>
        </p:nvSpPr>
        <p:spPr bwMode="white">
          <a:xfrm>
            <a:off x="1588" y="6332538"/>
            <a:ext cx="165100" cy="460375"/>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lumMod val="75000"/>
                  </a:schemeClr>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74" r:id="rId1"/>
    <p:sldLayoutId id="2147484875" r:id="rId2"/>
    <p:sldLayoutId id="2147484838" r:id="rId3"/>
    <p:sldLayoutId id="2147484839" r:id="rId4"/>
    <p:sldLayoutId id="2147484840" r:id="rId5"/>
    <p:sldLayoutId id="2147484841" r:id="rId6"/>
    <p:sldLayoutId id="2147484842"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B3A2C7"/>
        </a:buClr>
        <a:buFont typeface="Arial" charset="0"/>
        <a:buChar char="•"/>
        <a:defRPr sz="2000" kern="1200">
          <a:solidFill>
            <a:srgbClr val="595959"/>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B3A2C7"/>
        </a:buClr>
        <a:buFont typeface="Arial" charset="0"/>
        <a:buChar char="•"/>
        <a:defRPr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B3A2C7"/>
        </a:buClr>
        <a:buFont typeface="Arial" charset="0"/>
        <a:buChar char="•"/>
        <a:defRPr sz="16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B3A2C7"/>
        </a:buClr>
        <a:buFont typeface="Arial" charset="0"/>
        <a:buChar char="•"/>
        <a:defRPr sz="14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B3A2C7"/>
        </a:buClr>
        <a:buFont typeface="Arial"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AA61A"/>
            </a:gs>
            <a:gs pos="17000">
              <a:srgbClr val="FFC000"/>
            </a:gs>
            <a:gs pos="58000">
              <a:schemeClr val="bg1"/>
            </a:gs>
          </a:gsLst>
          <a:lin ang="5400000" scaled="0"/>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bwMode="black">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50">
                <a:solidFill>
                  <a:schemeClr val="bg1"/>
                </a:solidFill>
                <a:latin typeface="Arial" pitchFamily="34" charset="0"/>
                <a:cs typeface="Arial" pitchFamily="34" charset="0"/>
              </a:defRPr>
            </a:lvl1pPr>
          </a:lstStyle>
          <a:p>
            <a:pPr>
              <a:defRPr/>
            </a:pPr>
            <a:fld id="{431EF426-4951-4C6C-B263-68850120A721}" type="slidenum">
              <a:rPr lang="en-US"/>
              <a:pPr>
                <a:defRPr/>
              </a:pPr>
              <a:t>‹#›</a:t>
            </a:fld>
            <a:endParaRPr lang="en-US" dirty="0"/>
          </a:p>
        </p:txBody>
      </p:sp>
      <p:sp>
        <p:nvSpPr>
          <p:cNvPr id="3075" name="Rectangle 23"/>
          <p:cNvSpPr>
            <a:spLocks noGrp="1" noChangeArrowheads="1"/>
          </p:cNvSpPr>
          <p:nvPr>
            <p:ph type="body" idx="1"/>
          </p:nvPr>
        </p:nvSpPr>
        <p:spPr bwMode="black">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bwMode="hidden">
          <a:xfrm>
            <a:off x="8932863" y="733425"/>
            <a:ext cx="211137" cy="612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838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0" y="127000"/>
            <a:ext cx="211138" cy="588963"/>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079" name="Picture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1100" y="247650"/>
            <a:ext cx="1401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lumMod val="75000"/>
                  </a:schemeClr>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76" r:id="rId1"/>
    <p:sldLayoutId id="2147484843" r:id="rId2"/>
    <p:sldLayoutId id="2147484844" r:id="rId3"/>
    <p:sldLayoutId id="2147484845" r:id="rId4"/>
    <p:sldLayoutId id="2147484846" r:id="rId5"/>
    <p:sldLayoutId id="2147484847" r:id="rId6"/>
    <p:sldLayoutId id="2147484848"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404040"/>
        </a:buClr>
        <a:buFont typeface="Arial" charset="0"/>
        <a:buChar char="•"/>
        <a:defRPr sz="20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404040"/>
        </a:buClr>
        <a:buFont typeface="Arial" charset="0"/>
        <a:buChar char="•"/>
        <a:defRPr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404040"/>
        </a:buClr>
        <a:buFont typeface="Arial" charset="0"/>
        <a:buChar char="•"/>
        <a:defRPr sz="16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404040"/>
        </a:buClr>
        <a:buFont typeface="Arial" charset="0"/>
        <a:buChar char="•"/>
        <a:defRPr sz="14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04040"/>
        </a:buClr>
        <a:buFont typeface="Arial" charset="0"/>
        <a:buChar char="•"/>
        <a:defRPr sz="14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AA61A"/>
            </a:gs>
            <a:gs pos="17000">
              <a:srgbClr val="FFC000"/>
            </a:gs>
            <a:gs pos="58000">
              <a:schemeClr val="bg1"/>
            </a:gs>
          </a:gsLst>
          <a:lin ang="5400000" scaled="0"/>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bwMode="black">
          <a:xfrm>
            <a:off x="6553200" y="295275"/>
            <a:ext cx="2133600" cy="365125"/>
          </a:xfrm>
          <a:prstGeom prst="rect">
            <a:avLst/>
          </a:prstGeom>
        </p:spPr>
        <p:txBody>
          <a:bodyPr vert="horz" lIns="91440" tIns="45720" rIns="91440" bIns="45720" rtlCol="0" anchor="t"/>
          <a:lstStyle>
            <a:lvl1pPr algn="r" fontAlgn="auto">
              <a:spcBef>
                <a:spcPts val="0"/>
              </a:spcBef>
              <a:spcAft>
                <a:spcPts val="0"/>
              </a:spcAft>
              <a:defRPr sz="1050">
                <a:solidFill>
                  <a:srgbClr val="419D78"/>
                </a:solidFill>
                <a:latin typeface="Arial" pitchFamily="34" charset="0"/>
                <a:cs typeface="Arial" pitchFamily="34" charset="0"/>
              </a:defRPr>
            </a:lvl1pPr>
          </a:lstStyle>
          <a:p>
            <a:pPr>
              <a:defRPr/>
            </a:pPr>
            <a:fld id="{765C1D71-DC31-44DA-B956-017FC4F78AFF}" type="slidenum">
              <a:rPr lang="en-US"/>
              <a:pPr>
                <a:defRPr/>
              </a:pPr>
              <a:t>‹#›</a:t>
            </a:fld>
            <a:endParaRPr lang="en-US" dirty="0"/>
          </a:p>
        </p:txBody>
      </p:sp>
      <p:sp>
        <p:nvSpPr>
          <p:cNvPr id="4099" name="Rectangle 23"/>
          <p:cNvSpPr>
            <a:spLocks noGrp="1" noChangeArrowheads="1"/>
          </p:cNvSpPr>
          <p:nvPr>
            <p:ph type="body" idx="1"/>
          </p:nvPr>
        </p:nvSpPr>
        <p:spPr bwMode="black">
          <a:xfrm>
            <a:off x="457200" y="11430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bwMode="ltGray">
          <a:xfrm>
            <a:off x="1588" y="6248400"/>
            <a:ext cx="9144000" cy="606425"/>
          </a:xfrm>
          <a:prstGeom prst="rect">
            <a:avLst/>
          </a:prstGeom>
          <a:solidFill>
            <a:srgbClr val="009A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1"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19975" y="6383338"/>
            <a:ext cx="12668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bwMode="white">
          <a:xfrm>
            <a:off x="1588" y="6332538"/>
            <a:ext cx="165100" cy="460375"/>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lumMod val="75000"/>
                  </a:schemeClr>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77" r:id="rId1"/>
    <p:sldLayoutId id="2147484849" r:id="rId2"/>
    <p:sldLayoutId id="2147484850" r:id="rId3"/>
    <p:sldLayoutId id="2147484851" r:id="rId4"/>
    <p:sldLayoutId id="2147484852" r:id="rId5"/>
    <p:sldLayoutId id="2147484853" r:id="rId6"/>
    <p:sldLayoutId id="2147484854"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9A86"/>
        </a:buClr>
        <a:buFont typeface="Arial" charset="0"/>
        <a:buChar char="•"/>
        <a:defRPr sz="2000" kern="1200">
          <a:solidFill>
            <a:srgbClr val="595959"/>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009A86"/>
        </a:buClr>
        <a:buFont typeface="Arial" charset="0"/>
        <a:buChar char="•"/>
        <a:defRPr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009A86"/>
        </a:buClr>
        <a:buFont typeface="Arial" charset="0"/>
        <a:buChar char="•"/>
        <a:defRPr sz="16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009A86"/>
        </a:buClr>
        <a:buFont typeface="Arial" charset="0"/>
        <a:buChar char="•"/>
        <a:defRPr sz="14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009A86"/>
        </a:buClr>
        <a:buFont typeface="Arial"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AA61A"/>
            </a:gs>
            <a:gs pos="17000">
              <a:srgbClr val="FFC000"/>
            </a:gs>
            <a:gs pos="58000">
              <a:schemeClr val="bg1"/>
            </a:gs>
          </a:gsLst>
          <a:lin ang="5400000" scaled="0"/>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50">
                <a:solidFill>
                  <a:schemeClr val="bg1"/>
                </a:solidFill>
                <a:latin typeface="Arial" pitchFamily="34" charset="0"/>
                <a:cs typeface="Arial" pitchFamily="34" charset="0"/>
              </a:defRPr>
            </a:lvl1pPr>
          </a:lstStyle>
          <a:p>
            <a:pPr>
              <a:defRPr/>
            </a:pPr>
            <a:fld id="{53E8CEC1-1B86-4F1B-A804-491C5DC43C45}" type="slidenum">
              <a:rPr lang="en-US"/>
              <a:pPr>
                <a:defRPr/>
              </a:pPr>
              <a:t>‹#›</a:t>
            </a:fld>
            <a:endParaRPr lang="en-US" dirty="0"/>
          </a:p>
        </p:txBody>
      </p:sp>
      <p:sp>
        <p:nvSpPr>
          <p:cNvPr id="5123" name="Rectangle 23"/>
          <p:cNvSpPr>
            <a:spLocks noGrp="1" noChangeArrowheads="1"/>
          </p:cNvSpPr>
          <p:nvPr>
            <p:ph type="body" idx="1"/>
          </p:nvPr>
        </p:nvSpPr>
        <p:spPr bwMode="black">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bwMode="hidden">
          <a:xfrm>
            <a:off x="8932863" y="733425"/>
            <a:ext cx="211137" cy="612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838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bwMode="white">
          <a:xfrm>
            <a:off x="0" y="88900"/>
            <a:ext cx="211138" cy="647700"/>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7" name="Picture 8"/>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1100" y="247650"/>
            <a:ext cx="14017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78" r:id="rId1"/>
    <p:sldLayoutId id="2147484855" r:id="rId2"/>
    <p:sldLayoutId id="2147484856" r:id="rId3"/>
    <p:sldLayoutId id="2147484857" r:id="rId4"/>
    <p:sldLayoutId id="2147484858" r:id="rId5"/>
    <p:sldLayoutId id="2147484859" r:id="rId6"/>
    <p:sldLayoutId id="2147484860"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bg1"/>
        </a:buClr>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bg1"/>
        </a:buClr>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chemeClr val="bg1"/>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chemeClr val="bg1"/>
        </a:buClr>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chemeClr val="bg1"/>
        </a:buClr>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AA61A"/>
            </a:gs>
            <a:gs pos="17000">
              <a:srgbClr val="FFC000"/>
            </a:gs>
            <a:gs pos="58000">
              <a:schemeClr val="bg1"/>
            </a:gs>
          </a:gsLst>
          <a:lin ang="5400000" scaled="0"/>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295275"/>
            <a:ext cx="2133600" cy="365125"/>
          </a:xfrm>
          <a:prstGeom prst="rect">
            <a:avLst/>
          </a:prstGeom>
        </p:spPr>
        <p:txBody>
          <a:bodyPr vert="horz" lIns="91440" tIns="45720" rIns="91440" bIns="45720" rtlCol="0" anchor="t"/>
          <a:lstStyle>
            <a:lvl1pPr algn="r" fontAlgn="auto">
              <a:spcBef>
                <a:spcPts val="0"/>
              </a:spcBef>
              <a:spcAft>
                <a:spcPts val="0"/>
              </a:spcAft>
              <a:defRPr sz="1050">
                <a:solidFill>
                  <a:schemeClr val="tx1">
                    <a:lumMod val="65000"/>
                    <a:lumOff val="35000"/>
                  </a:schemeClr>
                </a:solidFill>
                <a:latin typeface="Arial" pitchFamily="34" charset="0"/>
                <a:cs typeface="Arial" pitchFamily="34" charset="0"/>
              </a:defRPr>
            </a:lvl1pPr>
          </a:lstStyle>
          <a:p>
            <a:pPr>
              <a:defRPr/>
            </a:pPr>
            <a:fld id="{A70457F1-5F2C-47CD-9BC9-ED728285ACDD}" type="slidenum">
              <a:rPr lang="en-US"/>
              <a:pPr>
                <a:defRPr/>
              </a:pPr>
              <a:t>‹#›</a:t>
            </a:fld>
            <a:endParaRPr lang="en-US" dirty="0"/>
          </a:p>
        </p:txBody>
      </p:sp>
      <p:sp>
        <p:nvSpPr>
          <p:cNvPr id="6147" name="Rectangle 23"/>
          <p:cNvSpPr>
            <a:spLocks noGrp="1" noChangeArrowheads="1"/>
          </p:cNvSpPr>
          <p:nvPr>
            <p:ph type="body" idx="1"/>
          </p:nvPr>
        </p:nvSpPr>
        <p:spPr bwMode="black">
          <a:xfrm>
            <a:off x="457200" y="11430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bwMode="gray">
          <a:xfrm>
            <a:off x="1588" y="6248400"/>
            <a:ext cx="9144000" cy="606425"/>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49"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19975" y="6383338"/>
            <a:ext cx="1266825"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bwMode="white">
          <a:xfrm>
            <a:off x="1588" y="6332538"/>
            <a:ext cx="165100" cy="460375"/>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79" r:id="rId1"/>
    <p:sldLayoutId id="2147484861" r:id="rId2"/>
    <p:sldLayoutId id="2147484862" r:id="rId3"/>
    <p:sldLayoutId id="2147484863" r:id="rId4"/>
    <p:sldLayoutId id="2147484864" r:id="rId5"/>
    <p:sldLayoutId id="2147484865" r:id="rId6"/>
    <p:sldLayoutId id="2147484866"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FAA61A"/>
        </a:buClr>
        <a:buFont typeface="Arial" charset="0"/>
        <a:buChar char="•"/>
        <a:defRPr sz="2000" kern="1200">
          <a:solidFill>
            <a:srgbClr val="595959"/>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FAA61A"/>
        </a:buClr>
        <a:buFont typeface="Arial" charset="0"/>
        <a:buChar char="•"/>
        <a:defRPr kern="1200">
          <a:solidFill>
            <a:srgbClr val="595959"/>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FAA61A"/>
        </a:buClr>
        <a:buFont typeface="Arial" charset="0"/>
        <a:buChar char="•"/>
        <a:defRPr sz="1600" kern="1200">
          <a:solidFill>
            <a:srgbClr val="595959"/>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FAA61A"/>
        </a:buClr>
        <a:buFont typeface="Arial" charset="0"/>
        <a:buChar char="•"/>
        <a:defRPr sz="1400" kern="1200">
          <a:solidFill>
            <a:srgbClr val="595959"/>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FAA61A"/>
        </a:buClr>
        <a:buFont typeface="Arial" charset="0"/>
        <a:buChar char="•"/>
        <a:defRPr sz="1400"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AA61A"/>
            </a:gs>
            <a:gs pos="17000">
              <a:srgbClr val="FFC000"/>
            </a:gs>
            <a:gs pos="58000">
              <a:schemeClr val="bg1"/>
            </a:gs>
          </a:gsLst>
          <a:lin ang="5400000" scaled="0"/>
          <a:tileRect/>
        </a:gra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bwMode="black">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050">
                <a:solidFill>
                  <a:schemeClr val="bg1"/>
                </a:solidFill>
                <a:latin typeface="Arial" pitchFamily="34" charset="0"/>
                <a:cs typeface="Arial" pitchFamily="34" charset="0"/>
              </a:defRPr>
            </a:lvl1pPr>
          </a:lstStyle>
          <a:p>
            <a:pPr>
              <a:defRPr/>
            </a:pPr>
            <a:fld id="{23716906-46FE-4938-B302-4035CA75BE7A}" type="slidenum">
              <a:rPr lang="en-US"/>
              <a:pPr>
                <a:defRPr/>
              </a:pPr>
              <a:t>‹#›</a:t>
            </a:fld>
            <a:endParaRPr lang="en-US" dirty="0"/>
          </a:p>
        </p:txBody>
      </p:sp>
      <p:sp>
        <p:nvSpPr>
          <p:cNvPr id="7171" name="Rectangle 23"/>
          <p:cNvSpPr>
            <a:spLocks noGrp="1" noChangeArrowheads="1"/>
          </p:cNvSpPr>
          <p:nvPr>
            <p:ph type="body" idx="1"/>
          </p:nvPr>
        </p:nvSpPr>
        <p:spPr bwMode="black">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Slide Number Placeholder 5"/>
          <p:cNvSpPr txBox="1">
            <a:spLocks/>
          </p:cNvSpPr>
          <p:nvPr/>
        </p:nvSpPr>
        <p:spPr>
          <a:xfrm>
            <a:off x="6553200" y="6356350"/>
            <a:ext cx="2133600" cy="365125"/>
          </a:xfrm>
          <a:prstGeom prst="rect">
            <a:avLst/>
          </a:prstGeom>
        </p:spPr>
        <p:txBody>
          <a:bodyPr anchor="ctr"/>
          <a:lstStyle>
            <a:defPPr>
              <a:defRPr lang="en-US"/>
            </a:defPPr>
            <a:lvl1pPr algn="r" rtl="0" fontAlgn="auto">
              <a:spcBef>
                <a:spcPts val="0"/>
              </a:spcBef>
              <a:spcAft>
                <a:spcPts val="0"/>
              </a:spcAft>
              <a:defRPr sz="1050" kern="1200" smtClean="0">
                <a:solidFill>
                  <a:schemeClr val="bg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32660FA6-33AE-47E2-BE83-741B65E9064A}" type="slidenum">
              <a:rPr lang="en-US">
                <a:solidFill>
                  <a:schemeClr val="bg1">
                    <a:lumMod val="75000"/>
                  </a:schemeClr>
                </a:solidFill>
              </a:rPr>
              <a:pPr>
                <a:defRPr/>
              </a:pPr>
              <a:t>‹#›</a:t>
            </a:fld>
            <a:endParaRPr lang="en-US" dirty="0">
              <a:solidFill>
                <a:schemeClr val="bg1">
                  <a:lumMod val="75000"/>
                </a:schemeClr>
              </a:solidFill>
            </a:endParaRPr>
          </a:p>
        </p:txBody>
      </p:sp>
      <p:sp>
        <p:nvSpPr>
          <p:cNvPr id="7" name="Rectangle 6"/>
          <p:cNvSpPr/>
          <p:nvPr/>
        </p:nvSpPr>
        <p:spPr bwMode="hidden">
          <a:xfrm>
            <a:off x="8932863" y="733425"/>
            <a:ext cx="211137" cy="612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bwMode="ltGray">
          <a:xfrm>
            <a:off x="0" y="0"/>
            <a:ext cx="9144000" cy="838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reeform 8"/>
          <p:cNvSpPr/>
          <p:nvPr/>
        </p:nvSpPr>
        <p:spPr bwMode="white">
          <a:xfrm>
            <a:off x="0" y="88900"/>
            <a:ext cx="211138" cy="647700"/>
          </a:xfrm>
          <a:custGeom>
            <a:avLst/>
            <a:gdLst>
              <a:gd name="connsiteX0" fmla="*/ 0 w 485775"/>
              <a:gd name="connsiteY0" fmla="*/ 0 h 1352550"/>
              <a:gd name="connsiteX1" fmla="*/ 485775 w 485775"/>
              <a:gd name="connsiteY1" fmla="*/ 714375 h 1352550"/>
              <a:gd name="connsiteX2" fmla="*/ 0 w 485775"/>
              <a:gd name="connsiteY2" fmla="*/ 1352550 h 1352550"/>
              <a:gd name="connsiteX3" fmla="*/ 0 w 485775"/>
              <a:gd name="connsiteY3" fmla="*/ 0 h 1352550"/>
            </a:gdLst>
            <a:ahLst/>
            <a:cxnLst>
              <a:cxn ang="0">
                <a:pos x="connsiteX0" y="connsiteY0"/>
              </a:cxn>
              <a:cxn ang="0">
                <a:pos x="connsiteX1" y="connsiteY1"/>
              </a:cxn>
              <a:cxn ang="0">
                <a:pos x="connsiteX2" y="connsiteY2"/>
              </a:cxn>
              <a:cxn ang="0">
                <a:pos x="connsiteX3" y="connsiteY3"/>
              </a:cxn>
            </a:cxnLst>
            <a:rect l="l" t="t" r="r" b="b"/>
            <a:pathLst>
              <a:path w="485775" h="1352550">
                <a:moveTo>
                  <a:pt x="0" y="0"/>
                </a:moveTo>
                <a:lnTo>
                  <a:pt x="485775" y="714375"/>
                </a:lnTo>
                <a:lnTo>
                  <a:pt x="0" y="135255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6" name="Pictur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32688" y="247650"/>
            <a:ext cx="13985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gray">
          <a:xfrm>
            <a:off x="457200" y="6477000"/>
            <a:ext cx="2565400" cy="230188"/>
          </a:xfrm>
          <a:prstGeom prst="rect">
            <a:avLst/>
          </a:prstGeom>
        </p:spPr>
        <p:txBody>
          <a:bodyPr wrap="none"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900" dirty="0">
                <a:solidFill>
                  <a:schemeClr val="bg1">
                    <a:lumMod val="75000"/>
                  </a:schemeClr>
                </a:solidFill>
                <a:latin typeface="Arial" pitchFamily="34" charset="0"/>
                <a:cs typeface="Arial" pitchFamily="34" charset="0"/>
              </a:rPr>
              <a:t>© 2018 American Nurses Credentialing Center</a:t>
            </a:r>
          </a:p>
        </p:txBody>
      </p:sp>
    </p:spTree>
  </p:cSld>
  <p:clrMap bg1="lt1" tx1="dk1" bg2="lt2" tx2="dk2" accent1="accent1" accent2="accent2" accent3="accent3" accent4="accent4" accent5="accent5" accent6="accent6" hlink="hlink" folHlink="folHlink"/>
  <p:sldLayoutIdLst>
    <p:sldLayoutId id="2147484880" r:id="rId1"/>
    <p:sldLayoutId id="2147484881" r:id="rId2"/>
    <p:sldLayoutId id="2147484882" r:id="rId3"/>
    <p:sldLayoutId id="2147484883" r:id="rId4"/>
    <p:sldLayoutId id="2147484884" r:id="rId5"/>
    <p:sldLayoutId id="2147484885" r:id="rId6"/>
    <p:sldLayoutId id="2147484886" r:id="rId7"/>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404040"/>
        </a:buClr>
        <a:buFont typeface="Arial" charset="0"/>
        <a:buChar char="•"/>
        <a:defRPr sz="20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404040"/>
        </a:buClr>
        <a:buFont typeface="Arial" charset="0"/>
        <a:buChar char="•"/>
        <a:defRPr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404040"/>
        </a:buClr>
        <a:buFont typeface="Arial" charset="0"/>
        <a:buChar char="•"/>
        <a:defRPr sz="16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404040"/>
        </a:buClr>
        <a:buFont typeface="Arial" charset="0"/>
        <a:buChar char="•"/>
        <a:defRPr sz="14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404040"/>
        </a:buClr>
        <a:buFont typeface="Arial" charset="0"/>
        <a:buChar char="•"/>
        <a:defRPr sz="14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7.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5.png"/><Relationship Id="rId7" Type="http://schemas.openxmlformats.org/officeDocument/2006/relationships/diagramColors" Target="../diagrams/colors7.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40.png"/><Relationship Id="rId4" Type="http://schemas.openxmlformats.org/officeDocument/2006/relationships/diagramData" Target="../diagrams/data7.xml"/><Relationship Id="rId9"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5.png"/><Relationship Id="rId7" Type="http://schemas.openxmlformats.org/officeDocument/2006/relationships/diagramColors" Target="../diagrams/colors8.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slide" Target="slide10.xml"/><Relationship Id="rId4" Type="http://schemas.openxmlformats.org/officeDocument/2006/relationships/diagramData" Target="../diagrams/data8.xml"/><Relationship Id="rId9" Type="http://schemas.openxmlformats.org/officeDocument/2006/relationships/slide" Target="slide2.xml"/></Relationships>
</file>

<file path=ppt/slides/_rels/slide12.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5.png"/><Relationship Id="rId7" Type="http://schemas.openxmlformats.org/officeDocument/2006/relationships/diagramColors" Target="../diagrams/colors9.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QuickStyle" Target="../diagrams/quickStyle9.xml"/><Relationship Id="rId11" Type="http://schemas.openxmlformats.org/officeDocument/2006/relationships/image" Target="../media/image41.jpeg"/><Relationship Id="rId5" Type="http://schemas.openxmlformats.org/officeDocument/2006/relationships/diagramLayout" Target="../diagrams/layout9.xml"/><Relationship Id="rId10" Type="http://schemas.openxmlformats.org/officeDocument/2006/relationships/slide" Target="slide10.xml"/><Relationship Id="rId4" Type="http://schemas.openxmlformats.org/officeDocument/2006/relationships/diagramData" Target="../diagrams/data9.xml"/><Relationship Id="rId9" Type="http://schemas.openxmlformats.org/officeDocument/2006/relationships/slide" Target="slide2.xml"/></Relationships>
</file>

<file path=ppt/slides/_rels/slide1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5.png"/><Relationship Id="rId7" Type="http://schemas.openxmlformats.org/officeDocument/2006/relationships/diagramColors" Target="../diagrams/colors10.xml"/><Relationship Id="rId12" Type="http://schemas.openxmlformats.org/officeDocument/2006/relationships/image" Target="../media/image44.png"/><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QuickStyle" Target="../diagrams/quickStyle10.xml"/><Relationship Id="rId11" Type="http://schemas.openxmlformats.org/officeDocument/2006/relationships/image" Target="../media/image43.png"/><Relationship Id="rId5" Type="http://schemas.openxmlformats.org/officeDocument/2006/relationships/diagramLayout" Target="../diagrams/layout10.xml"/><Relationship Id="rId10" Type="http://schemas.openxmlformats.org/officeDocument/2006/relationships/slide" Target="slide10.xml"/><Relationship Id="rId4" Type="http://schemas.openxmlformats.org/officeDocument/2006/relationships/diagramData" Target="../diagrams/data10.xml"/><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1.xml"/><Relationship Id="rId13" Type="http://schemas.openxmlformats.org/officeDocument/2006/relationships/slide" Target="slide10.xml"/><Relationship Id="rId3" Type="http://schemas.openxmlformats.org/officeDocument/2006/relationships/image" Target="../media/image15.png"/><Relationship Id="rId7" Type="http://schemas.openxmlformats.org/officeDocument/2006/relationships/diagramLayout" Target="../diagrams/layout11.xml"/><Relationship Id="rId12" Type="http://schemas.openxmlformats.org/officeDocument/2006/relationships/slide" Target="slide2.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Data" Target="../diagrams/data11.xml"/><Relationship Id="rId11" Type="http://schemas.openxmlformats.org/officeDocument/2006/relationships/hyperlink" Target="https://www.nursingworld.org/~4aaccb/globalassets/certification/renewals/ancc-2016certificationrenewforms_final.pdf" TargetMode="External"/><Relationship Id="rId5" Type="http://schemas.openxmlformats.org/officeDocument/2006/relationships/image" Target="../media/image45.jpeg"/><Relationship Id="rId10" Type="http://schemas.microsoft.com/office/2007/relationships/diagramDrawing" Target="../diagrams/drawing11.xml"/><Relationship Id="rId4" Type="http://schemas.openxmlformats.org/officeDocument/2006/relationships/hyperlink" Target="https://www.nursingworld.org/certification/renewals/" TargetMode="External"/><Relationship Id="rId9" Type="http://schemas.openxmlformats.org/officeDocument/2006/relationships/diagramColors" Target="../diagrams/colors11.xml"/></Relationships>
</file>

<file path=ppt/slides/_rels/slide1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5.png"/><Relationship Id="rId7" Type="http://schemas.openxmlformats.org/officeDocument/2006/relationships/diagramColors" Target="../diagrams/colors12.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48.jpeg"/><Relationship Id="rId4" Type="http://schemas.openxmlformats.org/officeDocument/2006/relationships/diagramData" Target="../diagrams/data12.xml"/><Relationship Id="rId9" Type="http://schemas.openxmlformats.org/officeDocument/2006/relationships/slide" Target="slide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5.png"/><Relationship Id="rId7" Type="http://schemas.openxmlformats.org/officeDocument/2006/relationships/diagramColors" Target="../diagrams/colors13.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QuickStyle" Target="../diagrams/quickStyle13.xml"/><Relationship Id="rId5" Type="http://schemas.openxmlformats.org/officeDocument/2006/relationships/diagramLayout" Target="../diagrams/layout13.xml"/><Relationship Id="rId10" Type="http://schemas.openxmlformats.org/officeDocument/2006/relationships/slide" Target="slide10.xml"/><Relationship Id="rId4" Type="http://schemas.openxmlformats.org/officeDocument/2006/relationships/diagramData" Target="../diagrams/data13.xml"/><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5.png"/><Relationship Id="rId7" Type="http://schemas.openxmlformats.org/officeDocument/2006/relationships/diagramColors" Target="../diagrams/colors14.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QuickStyle" Target="../diagrams/quickStyle14.xml"/><Relationship Id="rId11" Type="http://schemas.openxmlformats.org/officeDocument/2006/relationships/slide" Target="slide2.xml"/><Relationship Id="rId5" Type="http://schemas.openxmlformats.org/officeDocument/2006/relationships/diagramLayout" Target="../diagrams/layout14.xml"/><Relationship Id="rId10" Type="http://schemas.openxmlformats.org/officeDocument/2006/relationships/slide" Target="slide20.xml"/><Relationship Id="rId4" Type="http://schemas.openxmlformats.org/officeDocument/2006/relationships/diagramData" Target="../diagrams/data14.xml"/><Relationship Id="rId9" Type="http://schemas.openxmlformats.org/officeDocument/2006/relationships/hyperlink" Target="mailto:aprnvalidation@ana.org" TargetMode="Externa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image" Target="../media/image54.png"/><Relationship Id="rId7" Type="http://schemas.openxmlformats.org/officeDocument/2006/relationships/diagramData" Target="../diagrams/data15.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image" Target="../media/image55.png"/><Relationship Id="rId11" Type="http://schemas.microsoft.com/office/2007/relationships/diagramDrawing" Target="../diagrams/drawing15.xml"/><Relationship Id="rId5" Type="http://schemas.openxmlformats.org/officeDocument/2006/relationships/slide" Target="slide17.xml"/><Relationship Id="rId10" Type="http://schemas.openxmlformats.org/officeDocument/2006/relationships/diagramColors" Target="../diagrams/colors15.xml"/><Relationship Id="rId4" Type="http://schemas.openxmlformats.org/officeDocument/2006/relationships/image" Target="../media/image15.png"/><Relationship Id="rId9"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hyperlink" Target="https://www.facebook.com/ancccertification/" TargetMode="External"/><Relationship Id="rId3" Type="http://schemas.openxmlformats.org/officeDocument/2006/relationships/image" Target="../media/image15.png"/><Relationship Id="rId7" Type="http://schemas.openxmlformats.org/officeDocument/2006/relationships/image" Target="../media/image59.jpeg"/><Relationship Id="rId12" Type="http://schemas.openxmlformats.org/officeDocument/2006/relationships/hyperlink" Target="https://www.linkedin.com/in/american-nurses-credentialing-center-5527a59b/" TargetMode="External"/><Relationship Id="rId17" Type="http://schemas.openxmlformats.org/officeDocument/2006/relationships/hyperlink" Target="https://www.facebook.com/groups/980077465466570/requests/" TargetMode="External"/><Relationship Id="rId2" Type="http://schemas.openxmlformats.org/officeDocument/2006/relationships/image" Target="../media/image14.png"/><Relationship Id="rId16" Type="http://schemas.openxmlformats.org/officeDocument/2006/relationships/hyperlink" Target="https://www.facebook.com/groups/233015267236308/?source_id=2015706408712919" TargetMode="External"/><Relationship Id="rId1" Type="http://schemas.openxmlformats.org/officeDocument/2006/relationships/slideLayout" Target="../slideLayouts/slideLayout37.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57.png"/><Relationship Id="rId15" Type="http://schemas.openxmlformats.org/officeDocument/2006/relationships/slide" Target="slide17.xml"/><Relationship Id="rId10" Type="http://schemas.openxmlformats.org/officeDocument/2006/relationships/hyperlink" Target="https://twitter.com/anccofficial" TargetMode="External"/><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5.png"/><Relationship Id="rId7" Type="http://schemas.openxmlformats.org/officeDocument/2006/relationships/diagramColors" Target="../diagrams/colors16.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QuickStyle" Target="../diagrams/quickStyle16.xml"/><Relationship Id="rId5" Type="http://schemas.openxmlformats.org/officeDocument/2006/relationships/diagramLayout" Target="../diagrams/layout16.xml"/><Relationship Id="rId10" Type="http://schemas.openxmlformats.org/officeDocument/2006/relationships/slide" Target="slide17.xml"/><Relationship Id="rId4" Type="http://schemas.openxmlformats.org/officeDocument/2006/relationships/diagramData" Target="../diagrams/data16.xml"/><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7.xml"/><Relationship Id="rId5" Type="http://schemas.openxmlformats.org/officeDocument/2006/relationships/image" Target="../media/image64.jpeg"/><Relationship Id="rId4" Type="http://schemas.openxmlformats.org/officeDocument/2006/relationships/hyperlink" Target="mailto:certificationoutreach@ana.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3" Type="http://schemas.openxmlformats.org/officeDocument/2006/relationships/image" Target="../media/image15.pn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0.png"/><Relationship Id="rId2" Type="http://schemas.openxmlformats.org/officeDocument/2006/relationships/image" Target="../media/image14.png"/><Relationship Id="rId16" Type="http://schemas.openxmlformats.org/officeDocument/2006/relationships/slide" Target="slide2.xml"/><Relationship Id="rId1" Type="http://schemas.openxmlformats.org/officeDocument/2006/relationships/slideLayout" Target="../slideLayouts/slideLayout3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 Id="rId14" Type="http://schemas.openxmlformats.org/officeDocument/2006/relationships/image" Target="../media/image28.jpe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png"/><Relationship Id="rId7" Type="http://schemas.openxmlformats.org/officeDocument/2006/relationships/diagramColors" Target="../diagrams/colors3.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1.png"/><Relationship Id="rId4" Type="http://schemas.openxmlformats.org/officeDocument/2006/relationships/diagramData" Target="../diagrams/data3.xml"/><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4.jpeg"/><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slide" Target="slide2.xml"/><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6.jpeg"/><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slide" Target="slide2.xml"/><Relationship Id="rId5" Type="http://schemas.openxmlformats.org/officeDocument/2006/relationships/image" Target="../media/image35.png"/><Relationship Id="rId4" Type="http://schemas.openxmlformats.org/officeDocument/2006/relationships/hyperlink" Target="https://www.nursingworld.org/ancc/iso/" TargetMode="Externa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png"/><Relationship Id="rId7" Type="http://schemas.openxmlformats.org/officeDocument/2006/relationships/diagramColors" Target="../diagrams/colors4.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37.png"/><Relationship Id="rId4" Type="http://schemas.openxmlformats.org/officeDocument/2006/relationships/diagramData" Target="../diagrams/data4.xml"/><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5.png"/><Relationship Id="rId7" Type="http://schemas.openxmlformats.org/officeDocument/2006/relationships/diagramLayout" Target="../diagrams/layout5.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Data" Target="../diagrams/data5.xml"/><Relationship Id="rId5" Type="http://schemas.openxmlformats.org/officeDocument/2006/relationships/image" Target="../media/image38.jpeg"/><Relationship Id="rId10" Type="http://schemas.microsoft.com/office/2007/relationships/diagramDrawing" Target="../diagrams/drawing5.xml"/><Relationship Id="rId4" Type="http://schemas.openxmlformats.org/officeDocument/2006/relationships/slide" Target="slide2.xml"/><Relationship Id="rId9" Type="http://schemas.openxmlformats.org/officeDocument/2006/relationships/diagramColors" Target="../diagrams/colors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5.png"/><Relationship Id="rId7" Type="http://schemas.openxmlformats.org/officeDocument/2006/relationships/diagramColors" Target="../diagrams/colors6.xml"/><Relationship Id="rId2" Type="http://schemas.openxmlformats.org/officeDocument/2006/relationships/image" Target="../media/image14.png"/><Relationship Id="rId1" Type="http://schemas.openxmlformats.org/officeDocument/2006/relationships/slideLayout" Target="../slideLayouts/slideLayout3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39.png"/><Relationship Id="rId4" Type="http://schemas.openxmlformats.org/officeDocument/2006/relationships/diagramData" Target="../diagrams/data6.xml"/><Relationship Id="rId9"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9144000" cy="4267200"/>
          </a:xfrm>
          <a:prstGeom prst="rect">
            <a:avLst/>
          </a:prstGeom>
          <a:gradFill flip="none" rotWithShape="1">
            <a:gsLst>
              <a:gs pos="70000">
                <a:srgbClr val="FFC000"/>
              </a:gs>
              <a:gs pos="6000">
                <a:srgbClr val="C09200"/>
              </a:gs>
              <a:gs pos="89000">
                <a:srgbClr val="FFC000"/>
              </a:gs>
              <a:gs pos="100000">
                <a:srgbClr val="FFC000"/>
              </a:gs>
            </a:gsLst>
            <a:lin ang="1620000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itle 1"/>
          <p:cNvSpPr txBox="1">
            <a:spLocks/>
          </p:cNvSpPr>
          <p:nvPr/>
        </p:nvSpPr>
        <p:spPr>
          <a:xfrm>
            <a:off x="279565" y="304800"/>
            <a:ext cx="7772400" cy="1470025"/>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b="1" dirty="0">
                <a:solidFill>
                  <a:srgbClr val="663300"/>
                </a:solidFill>
              </a:rPr>
              <a:t>APRN Faculty Tool Kit</a:t>
            </a:r>
            <a:br>
              <a:rPr lang="en-US" b="1" dirty="0">
                <a:solidFill>
                  <a:srgbClr val="663300"/>
                </a:solidFill>
              </a:rPr>
            </a:br>
            <a:r>
              <a:rPr lang="en-US" sz="2400" b="1" dirty="0">
                <a:solidFill>
                  <a:srgbClr val="663300"/>
                </a:solidFill>
              </a:rPr>
              <a:t>ANCC Certification Overview</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465" y="3365301"/>
            <a:ext cx="392430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875" y="1474788"/>
            <a:ext cx="4281211" cy="279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Content Placeholder 4"/>
          <p:cNvGraphicFramePr>
            <a:graphicFrameLocks noGrp="1"/>
          </p:cNvGraphicFramePr>
          <p:nvPr>
            <p:ph idx="1"/>
            <p:extLst>
              <p:ext uri="{D42A27DB-BD31-4B8C-83A1-F6EECF244321}">
                <p14:modId xmlns:p14="http://schemas.microsoft.com/office/powerpoint/2010/main" val="2566359478"/>
              </p:ext>
            </p:extLst>
          </p:nvPr>
        </p:nvGraphicFramePr>
        <p:xfrm>
          <a:off x="-1524000" y="1676400"/>
          <a:ext cx="7391311" cy="4093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948543" y="1600199"/>
            <a:ext cx="9029700"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Certifying through ANCC </a:t>
            </a:r>
          </a:p>
        </p:txBody>
      </p:sp>
      <p:sp>
        <p:nvSpPr>
          <p:cNvPr id="8" name="TextBox 7">
            <a:hlinkClick r:id="rId9"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2184974"/>
            <a:ext cx="4114800" cy="296993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848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55652" y="2180110"/>
            <a:ext cx="2205406" cy="2937617"/>
          </a:xfrm>
          <a:prstGeom prst="rect">
            <a:avLst/>
          </a:prstGeom>
          <a:solidFill>
            <a:srgbClr val="C8A61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4055908720"/>
              </p:ext>
            </p:extLst>
          </p:nvPr>
        </p:nvGraphicFramePr>
        <p:xfrm>
          <a:off x="984952" y="2049866"/>
          <a:ext cx="7220582" cy="297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2556495" y="1465091"/>
            <a:ext cx="9029700"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Licensure</a:t>
            </a:r>
          </a:p>
        </p:txBody>
      </p:sp>
      <p:sp>
        <p:nvSpPr>
          <p:cNvPr id="9" name="TextBox 8">
            <a:hlinkClick r:id="rId9"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sp>
        <p:nvSpPr>
          <p:cNvPr id="10" name="TextBox 9">
            <a:hlinkClick r:id="rId10" action="ppaction://hlinksldjump"/>
          </p:cNvPr>
          <p:cNvSpPr txBox="1"/>
          <p:nvPr/>
        </p:nvSpPr>
        <p:spPr>
          <a:xfrm>
            <a:off x="4800600" y="5882531"/>
            <a:ext cx="2473523" cy="261610"/>
          </a:xfrm>
          <a:prstGeom prst="rect">
            <a:avLst/>
          </a:prstGeom>
          <a:solidFill>
            <a:schemeClr val="accent5">
              <a:lumMod val="50000"/>
            </a:schemeClr>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Certifying through ANCC Page</a:t>
            </a:r>
          </a:p>
        </p:txBody>
      </p:sp>
    </p:spTree>
    <p:extLst>
      <p:ext uri="{BB962C8B-B14F-4D97-AF65-F5344CB8AC3E}">
        <p14:creationId xmlns:p14="http://schemas.microsoft.com/office/powerpoint/2010/main" val="937573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4260347658"/>
              </p:ext>
            </p:extLst>
          </p:nvPr>
        </p:nvGraphicFramePr>
        <p:xfrm>
          <a:off x="152400" y="-51987"/>
          <a:ext cx="8724901" cy="6422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Connector 7"/>
          <p:cNvCxnSpPr/>
          <p:nvPr/>
        </p:nvCxnSpPr>
        <p:spPr>
          <a:xfrm>
            <a:off x="1295400" y="3810000"/>
            <a:ext cx="0" cy="220980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90800" y="3450558"/>
            <a:ext cx="0" cy="2569242"/>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0000" y="3174666"/>
            <a:ext cx="0" cy="2845134"/>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05400" y="2819400"/>
            <a:ext cx="0" cy="320040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375162" y="2514600"/>
            <a:ext cx="0" cy="3505200"/>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20000" y="2218491"/>
            <a:ext cx="0" cy="3801309"/>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24050" y="1485873"/>
            <a:ext cx="9029700"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Steps for Students to Apply</a:t>
            </a:r>
          </a:p>
        </p:txBody>
      </p:sp>
      <p:sp>
        <p:nvSpPr>
          <p:cNvPr id="17" name="TextBox 16">
            <a:hlinkClick r:id="rId9"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sp>
        <p:nvSpPr>
          <p:cNvPr id="18" name="TextBox 17">
            <a:hlinkClick r:id="rId10" action="ppaction://hlinksldjump"/>
          </p:cNvPr>
          <p:cNvSpPr txBox="1"/>
          <p:nvPr/>
        </p:nvSpPr>
        <p:spPr>
          <a:xfrm>
            <a:off x="4800600" y="5882531"/>
            <a:ext cx="2473523" cy="261610"/>
          </a:xfrm>
          <a:prstGeom prst="rect">
            <a:avLst/>
          </a:prstGeom>
          <a:solidFill>
            <a:schemeClr val="accent5">
              <a:lumMod val="50000"/>
            </a:schemeClr>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Certifying through ANCC Page</a:t>
            </a:r>
          </a:p>
        </p:txBody>
      </p:sp>
      <p:pic>
        <p:nvPicPr>
          <p:cNvPr id="19" name="Picture 3" descr="C:\Users\katelyn.bern\AppData\Local\Microsoft\Windows\Temporary Internet Files\Content.Outlook\4KJ6R0Z8\iStock-471983817 (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29938" y="3206334"/>
            <a:ext cx="3292229" cy="21948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578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724971089"/>
              </p:ext>
            </p:extLst>
          </p:nvPr>
        </p:nvGraphicFramePr>
        <p:xfrm>
          <a:off x="457200" y="-228600"/>
          <a:ext cx="8148074" cy="594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37361" y="3349010"/>
            <a:ext cx="2136127" cy="185035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857723" y="1465091"/>
            <a:ext cx="9029700"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Steps for Students to Renew</a:t>
            </a:r>
          </a:p>
        </p:txBody>
      </p:sp>
      <p:sp>
        <p:nvSpPr>
          <p:cNvPr id="12" name="TextBox 11"/>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sp>
        <p:nvSpPr>
          <p:cNvPr id="13" name="TextBox 12">
            <a:hlinkClick r:id="rId10" action="ppaction://hlinksldjump"/>
          </p:cNvPr>
          <p:cNvSpPr txBox="1"/>
          <p:nvPr/>
        </p:nvSpPr>
        <p:spPr>
          <a:xfrm>
            <a:off x="4800600" y="5882531"/>
            <a:ext cx="2473523" cy="261610"/>
          </a:xfrm>
          <a:prstGeom prst="rect">
            <a:avLst/>
          </a:prstGeom>
          <a:solidFill>
            <a:schemeClr val="accent5">
              <a:lumMod val="50000"/>
            </a:schemeClr>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Certifying through ANCC Page</a:t>
            </a:r>
          </a:p>
        </p:txBody>
      </p:sp>
      <p:pic>
        <p:nvPicPr>
          <p:cNvPr id="1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4996" y="3324059"/>
            <a:ext cx="2272984" cy="194563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2000" y="3377710"/>
            <a:ext cx="2257425" cy="193621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83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www.nursingworld.org/~4aac6b/globalassets/certification/renewals/ancc-certification-char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962400"/>
            <a:ext cx="2262120" cy="226858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extLst>
              <p:ext uri="{D42A27DB-BD31-4B8C-83A1-F6EECF244321}">
                <p14:modId xmlns:p14="http://schemas.microsoft.com/office/powerpoint/2010/main" val="2490261750"/>
              </p:ext>
            </p:extLst>
          </p:nvPr>
        </p:nvGraphicFramePr>
        <p:xfrm>
          <a:off x="2999929" y="1816387"/>
          <a:ext cx="6461333" cy="463647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72995" y="2620223"/>
            <a:ext cx="3965605" cy="707886"/>
          </a:xfrm>
          <a:prstGeom prst="rect">
            <a:avLst/>
          </a:prstGeom>
        </p:spPr>
        <p:txBody>
          <a:bodyPr wrap="square">
            <a:spAutoFit/>
          </a:bodyPr>
          <a:lstStyle/>
          <a:p>
            <a:r>
              <a:rPr lang="en-US" sz="2000" dirty="0">
                <a:solidFill>
                  <a:srgbClr val="663300"/>
                </a:solidFill>
              </a:rPr>
              <a:t>For more information, check out the</a:t>
            </a:r>
            <a:br>
              <a:rPr lang="en-US" sz="2000" dirty="0">
                <a:solidFill>
                  <a:srgbClr val="663300"/>
                </a:solidFill>
              </a:rPr>
            </a:br>
            <a:r>
              <a:rPr lang="en-US" sz="2000" dirty="0">
                <a:solidFill>
                  <a:srgbClr val="663300"/>
                </a:solidFill>
                <a:hlinkClick r:id="rId11"/>
              </a:rPr>
              <a:t>Certification Renewal Forms</a:t>
            </a:r>
            <a:r>
              <a:rPr lang="en-US" sz="2000" dirty="0">
                <a:solidFill>
                  <a:srgbClr val="663300"/>
                </a:solidFill>
              </a:rPr>
              <a:t>.   </a:t>
            </a:r>
          </a:p>
        </p:txBody>
      </p:sp>
      <p:sp>
        <p:nvSpPr>
          <p:cNvPr id="23" name="Half Frame 22"/>
          <p:cNvSpPr/>
          <p:nvPr/>
        </p:nvSpPr>
        <p:spPr>
          <a:xfrm rot="1879025">
            <a:off x="4338463" y="2158788"/>
            <a:ext cx="381000" cy="381000"/>
          </a:xfrm>
          <a:prstGeom prst="halfFrame">
            <a:avLst/>
          </a:prstGeom>
          <a:solidFill>
            <a:srgbClr val="FAA61A"/>
          </a:solidFill>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2076450" y="1524000"/>
            <a:ext cx="9029700"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About Certification Renewal</a:t>
            </a:r>
          </a:p>
        </p:txBody>
      </p:sp>
      <p:sp>
        <p:nvSpPr>
          <p:cNvPr id="11" name="TextBox 10">
            <a:hlinkClick r:id="rId12"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sp>
        <p:nvSpPr>
          <p:cNvPr id="13" name="TextBox 12">
            <a:hlinkClick r:id="rId13" action="ppaction://hlinksldjump"/>
          </p:cNvPr>
          <p:cNvSpPr txBox="1"/>
          <p:nvPr/>
        </p:nvSpPr>
        <p:spPr>
          <a:xfrm>
            <a:off x="4800600" y="5882531"/>
            <a:ext cx="2473523" cy="261610"/>
          </a:xfrm>
          <a:prstGeom prst="rect">
            <a:avLst/>
          </a:prstGeom>
          <a:solidFill>
            <a:schemeClr val="accent5">
              <a:lumMod val="50000"/>
            </a:schemeClr>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Certifying through ANCC Page</a:t>
            </a:r>
          </a:p>
        </p:txBody>
      </p:sp>
    </p:spTree>
    <p:extLst>
      <p:ext uri="{BB962C8B-B14F-4D97-AF65-F5344CB8AC3E}">
        <p14:creationId xmlns:p14="http://schemas.microsoft.com/office/powerpoint/2010/main" val="3237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531494099"/>
              </p:ext>
            </p:extLst>
          </p:nvPr>
        </p:nvGraphicFramePr>
        <p:xfrm>
          <a:off x="76200" y="1219200"/>
          <a:ext cx="8763002" cy="54746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304800" y="1371600"/>
            <a:ext cx="9029700"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Why Become ANCC Certified?</a:t>
            </a:r>
          </a:p>
        </p:txBody>
      </p:sp>
      <p:sp>
        <p:nvSpPr>
          <p:cNvPr id="8" name="TextBox 7"/>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sp>
        <p:nvSpPr>
          <p:cNvPr id="9" name="TextBox 8">
            <a:hlinkClick r:id="rId9" action="ppaction://hlinksldjump"/>
          </p:cNvPr>
          <p:cNvSpPr txBox="1"/>
          <p:nvPr/>
        </p:nvSpPr>
        <p:spPr>
          <a:xfrm>
            <a:off x="4800600" y="5882531"/>
            <a:ext cx="2473523" cy="261610"/>
          </a:xfrm>
          <a:prstGeom prst="rect">
            <a:avLst/>
          </a:prstGeom>
          <a:solidFill>
            <a:schemeClr val="accent5">
              <a:lumMod val="50000"/>
            </a:schemeClr>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Certifying through ANCC Page</a:t>
            </a:r>
          </a:p>
        </p:txBody>
      </p:sp>
      <p:pic>
        <p:nvPicPr>
          <p:cNvPr id="9219"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9096" y="1956375"/>
            <a:ext cx="3324704" cy="2149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804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4171745147"/>
              </p:ext>
            </p:extLst>
          </p:nvPr>
        </p:nvGraphicFramePr>
        <p:xfrm>
          <a:off x="1219200" y="1877010"/>
          <a:ext cx="6477000" cy="421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6927" y="1371600"/>
            <a:ext cx="9029700"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Benefits of Becoming ANCC Certified</a:t>
            </a:r>
          </a:p>
        </p:txBody>
      </p:sp>
      <p:sp>
        <p:nvSpPr>
          <p:cNvPr id="8" name="TextBox 7">
            <a:hlinkClick r:id="rId9"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sp>
        <p:nvSpPr>
          <p:cNvPr id="9" name="TextBox 8">
            <a:hlinkClick r:id="rId10" action="ppaction://hlinksldjump"/>
          </p:cNvPr>
          <p:cNvSpPr txBox="1"/>
          <p:nvPr/>
        </p:nvSpPr>
        <p:spPr>
          <a:xfrm>
            <a:off x="4800600" y="5882531"/>
            <a:ext cx="2473523" cy="261610"/>
          </a:xfrm>
          <a:prstGeom prst="rect">
            <a:avLst/>
          </a:prstGeom>
          <a:solidFill>
            <a:schemeClr val="accent5">
              <a:lumMod val="50000"/>
            </a:schemeClr>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Certifying through ANCC Page</a:t>
            </a:r>
          </a:p>
        </p:txBody>
      </p:sp>
    </p:spTree>
    <p:extLst>
      <p:ext uri="{BB962C8B-B14F-4D97-AF65-F5344CB8AC3E}">
        <p14:creationId xmlns:p14="http://schemas.microsoft.com/office/powerpoint/2010/main" val="366448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310209926"/>
              </p:ext>
            </p:extLst>
          </p:nvPr>
        </p:nvGraphicFramePr>
        <p:xfrm>
          <a:off x="3013109" y="1332068"/>
          <a:ext cx="6096000" cy="4804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587646" y="2514600"/>
            <a:ext cx="2441716" cy="2336631"/>
          </a:xfrm>
          <a:prstGeom prst="ellipse">
            <a:avLst/>
          </a:prstGeom>
          <a:gradFill flip="none" rotWithShape="1">
            <a:gsLst>
              <a:gs pos="93000">
                <a:srgbClr val="663300"/>
              </a:gs>
              <a:gs pos="47000">
                <a:srgbClr val="964B00"/>
              </a:gs>
              <a:gs pos="1000">
                <a:srgbClr val="FAA61A"/>
              </a:gs>
            </a:gsLst>
            <a:path path="circle">
              <a:fillToRect l="100000" t="100000"/>
            </a:path>
            <a:tileRect r="-100000" b="-100000"/>
          </a:gra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4999" y="3175083"/>
            <a:ext cx="2112948" cy="1015663"/>
          </a:xfrm>
          <a:prstGeom prst="rect">
            <a:avLst/>
          </a:prstGeom>
        </p:spPr>
        <p:txBody>
          <a:bodyPr wrap="square">
            <a:spAutoFit/>
          </a:bodyPr>
          <a:lstStyle/>
          <a:p>
            <a:pPr algn="ctr"/>
            <a:r>
              <a:rPr lang="en-US" sz="2000" b="1" dirty="0">
                <a:solidFill>
                  <a:srgbClr val="FDD491"/>
                </a:solidFill>
              </a:rPr>
              <a:t>How to help your APRN graduate  students:</a:t>
            </a:r>
          </a:p>
        </p:txBody>
      </p:sp>
      <p:sp>
        <p:nvSpPr>
          <p:cNvPr id="9" name="Rectangle 8"/>
          <p:cNvSpPr/>
          <p:nvPr/>
        </p:nvSpPr>
        <p:spPr>
          <a:xfrm>
            <a:off x="4191000" y="2409860"/>
            <a:ext cx="4572000" cy="1015663"/>
          </a:xfrm>
          <a:prstGeom prst="rect">
            <a:avLst/>
          </a:prstGeom>
        </p:spPr>
        <p:txBody>
          <a:bodyPr>
            <a:spAutoFit/>
          </a:bodyPr>
          <a:lstStyle/>
          <a:p>
            <a:pPr marL="285750" lvl="0" indent="-285750">
              <a:buFont typeface="Arial" panose="020B0604020202020204" pitchFamily="34" charset="0"/>
              <a:buChar char="•"/>
            </a:pPr>
            <a:r>
              <a:rPr lang="en-US" sz="1400" dirty="0">
                <a:solidFill>
                  <a:srgbClr val="663300"/>
                </a:solidFill>
              </a:rPr>
              <a:t>Perform GAP analysis, if needed</a:t>
            </a:r>
          </a:p>
          <a:p>
            <a:pPr marL="285750" lvl="0" indent="-285750">
              <a:buFont typeface="Arial" panose="020B0604020202020204" pitchFamily="34" charset="0"/>
              <a:buChar char="•"/>
            </a:pPr>
            <a:r>
              <a:rPr lang="en-US" sz="1400" dirty="0">
                <a:solidFill>
                  <a:srgbClr val="663300"/>
                </a:solidFill>
              </a:rPr>
              <a:t>All courses listed on the form must appear on a transcript with a grade.</a:t>
            </a:r>
          </a:p>
          <a:p>
            <a:pPr marL="285750" lvl="0" indent="-285750">
              <a:buFont typeface="Arial" panose="020B0604020202020204" pitchFamily="34" charset="0"/>
              <a:buChar char="•"/>
            </a:pPr>
            <a:r>
              <a:rPr lang="en-US" sz="1400" dirty="0">
                <a:solidFill>
                  <a:srgbClr val="663300"/>
                </a:solidFill>
              </a:rPr>
              <a:t>Send the form electronically to </a:t>
            </a:r>
            <a:r>
              <a:rPr lang="en-US" sz="1400" dirty="0">
                <a:hlinkClick r:id="rId9"/>
              </a:rPr>
              <a:t>aprnvalidation@ana.org</a:t>
            </a:r>
            <a:r>
              <a:rPr lang="en-US" dirty="0">
                <a:solidFill>
                  <a:srgbClr val="663300"/>
                </a:solidFill>
              </a:rPr>
              <a:t>.</a:t>
            </a:r>
          </a:p>
        </p:txBody>
      </p:sp>
      <p:sp>
        <p:nvSpPr>
          <p:cNvPr id="10" name="Rectangle 9">
            <a:hlinkClick r:id="rId10" action="ppaction://hlinksldjump"/>
          </p:cNvPr>
          <p:cNvSpPr/>
          <p:nvPr/>
        </p:nvSpPr>
        <p:spPr>
          <a:xfrm>
            <a:off x="4191000" y="5552205"/>
            <a:ext cx="3855864" cy="307777"/>
          </a:xfrm>
          <a:prstGeom prst="rect">
            <a:avLst/>
          </a:prstGeom>
        </p:spPr>
        <p:txBody>
          <a:bodyPr wrap="none">
            <a:spAutoFit/>
          </a:bodyPr>
          <a:lstStyle/>
          <a:p>
            <a:pPr marL="285750" lvl="0" indent="-285750">
              <a:buFont typeface="Arial" panose="020B0604020202020204" pitchFamily="34" charset="0"/>
              <a:buChar char="•"/>
            </a:pPr>
            <a:r>
              <a:rPr lang="en-US" sz="1400" dirty="0">
                <a:solidFill>
                  <a:srgbClr val="663300"/>
                </a:solidFill>
              </a:rPr>
              <a:t>Learn About the Promotions Via Social Media. </a:t>
            </a:r>
          </a:p>
        </p:txBody>
      </p:sp>
      <p:sp>
        <p:nvSpPr>
          <p:cNvPr id="11" name="Rectangle 10"/>
          <p:cNvSpPr/>
          <p:nvPr/>
        </p:nvSpPr>
        <p:spPr>
          <a:xfrm>
            <a:off x="-2799104" y="1389413"/>
            <a:ext cx="9029700" cy="1077218"/>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Information for</a:t>
            </a:r>
          </a:p>
          <a:p>
            <a:pPr algn="ctr"/>
            <a:r>
              <a:rPr lang="en-US" sz="3200" b="1" dirty="0">
                <a:solidFill>
                  <a:srgbClr val="FAA61A"/>
                </a:solidFill>
                <a:effectLst>
                  <a:outerShdw blurRad="38100" dist="38100" dir="2700000" algn="tl">
                    <a:srgbClr val="000000">
                      <a:alpha val="43137"/>
                    </a:srgbClr>
                  </a:outerShdw>
                </a:effectLst>
              </a:rPr>
              <a:t>Faculty</a:t>
            </a:r>
          </a:p>
        </p:txBody>
      </p:sp>
      <p:sp>
        <p:nvSpPr>
          <p:cNvPr id="12" name="TextBox 11">
            <a:hlinkClick r:id="rId11"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spTree>
    <p:extLst>
      <p:ext uri="{BB962C8B-B14F-4D97-AF65-F5344CB8AC3E}">
        <p14:creationId xmlns:p14="http://schemas.microsoft.com/office/powerpoint/2010/main" val="4071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834" y="2581655"/>
            <a:ext cx="2574366" cy="276598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2133600" y="1480457"/>
            <a:ext cx="9029700"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Verify Student Certifications </a:t>
            </a:r>
          </a:p>
        </p:txBody>
      </p:sp>
      <p:sp>
        <p:nvSpPr>
          <p:cNvPr id="32" name="TextBox 31"/>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sp>
        <p:nvSpPr>
          <p:cNvPr id="33" name="TextBox 32">
            <a:hlinkClick r:id="rId5" action="ppaction://hlinksldjump"/>
          </p:cNvPr>
          <p:cNvSpPr txBox="1"/>
          <p:nvPr/>
        </p:nvSpPr>
        <p:spPr>
          <a:xfrm>
            <a:off x="4953000" y="5882531"/>
            <a:ext cx="2321123" cy="261610"/>
          </a:xfrm>
          <a:prstGeom prst="rect">
            <a:avLst/>
          </a:prstGeom>
          <a:solidFill>
            <a:srgbClr val="051A85"/>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Information for Faculty Page</a:t>
            </a: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5608" y="2080077"/>
            <a:ext cx="3021399" cy="348252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68422143"/>
              </p:ext>
            </p:extLst>
          </p:nvPr>
        </p:nvGraphicFramePr>
        <p:xfrm>
          <a:off x="-838200" y="1509079"/>
          <a:ext cx="6812778" cy="46785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5850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193035"/>
            <a:ext cx="2438400" cy="321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262" y="2193034"/>
            <a:ext cx="2540999" cy="321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2514599"/>
            <a:ext cx="1521125" cy="117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49725" y="2514599"/>
            <a:ext cx="2664536" cy="117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04800" y="3867090"/>
            <a:ext cx="3505200" cy="400110"/>
          </a:xfrm>
          <a:prstGeom prst="rect">
            <a:avLst/>
          </a:prstGeom>
          <a:noFill/>
        </p:spPr>
        <p:txBody>
          <a:bodyPr wrap="square" rtlCol="0">
            <a:spAutoFit/>
          </a:bodyPr>
          <a:lstStyle/>
          <a:p>
            <a:r>
              <a:rPr lang="en-US" sz="2000" b="1" dirty="0">
                <a:solidFill>
                  <a:srgbClr val="C8A616"/>
                </a:solidFill>
              </a:rPr>
              <a:t>Join our Facebook Groups: </a:t>
            </a:r>
          </a:p>
        </p:txBody>
      </p:sp>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267200"/>
            <a:ext cx="876300"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8" descr="Image result for twitter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38410" y="3347712"/>
            <a:ext cx="997642" cy="9976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865042" y="3733800"/>
            <a:ext cx="2126558" cy="369332"/>
          </a:xfrm>
          <a:prstGeom prst="rect">
            <a:avLst/>
          </a:prstGeom>
          <a:noFill/>
        </p:spPr>
        <p:txBody>
          <a:bodyPr wrap="square" rtlCol="0">
            <a:spAutoFit/>
          </a:bodyPr>
          <a:lstStyle/>
          <a:p>
            <a:r>
              <a:rPr lang="en-US" dirty="0">
                <a:hlinkClick r:id="rId10"/>
              </a:rPr>
              <a:t>ANCC Twitter Page </a:t>
            </a:r>
            <a:endParaRPr lang="en-US" dirty="0"/>
          </a:p>
        </p:txBody>
      </p:sp>
      <p:pic>
        <p:nvPicPr>
          <p:cNvPr id="16" name="Picture 2" descr="Image result for linkedin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10924" y="4345355"/>
            <a:ext cx="784396" cy="78439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984687" y="4680466"/>
            <a:ext cx="2126558" cy="369332"/>
          </a:xfrm>
          <a:prstGeom prst="rect">
            <a:avLst/>
          </a:prstGeom>
          <a:noFill/>
        </p:spPr>
        <p:txBody>
          <a:bodyPr wrap="square" rtlCol="0">
            <a:spAutoFit/>
          </a:bodyPr>
          <a:lstStyle/>
          <a:p>
            <a:r>
              <a:rPr lang="en-US" dirty="0">
                <a:hlinkClick r:id="rId12"/>
              </a:rPr>
              <a:t>ANCC LinkedIn Page </a:t>
            </a:r>
            <a:endParaRPr lang="en-US" dirty="0"/>
          </a:p>
        </p:txBody>
      </p:sp>
      <p:sp>
        <p:nvSpPr>
          <p:cNvPr id="18" name="Rectangle 17"/>
          <p:cNvSpPr/>
          <p:nvPr/>
        </p:nvSpPr>
        <p:spPr>
          <a:xfrm>
            <a:off x="4414261" y="2193034"/>
            <a:ext cx="4029119" cy="923330"/>
          </a:xfrm>
          <a:prstGeom prst="rect">
            <a:avLst/>
          </a:prstGeom>
        </p:spPr>
        <p:txBody>
          <a:bodyPr wrap="square">
            <a:spAutoFit/>
          </a:bodyPr>
          <a:lstStyle/>
          <a:p>
            <a:r>
              <a:rPr lang="en-US" dirty="0">
                <a:solidFill>
                  <a:srgbClr val="663300"/>
                </a:solidFill>
              </a:rPr>
              <a:t>Visit our main Facebook page, </a:t>
            </a:r>
            <a:r>
              <a:rPr lang="en-US" dirty="0">
                <a:hlinkClick r:id="rId13"/>
              </a:rPr>
              <a:t>ANCC Certification</a:t>
            </a:r>
            <a:r>
              <a:rPr lang="en-US" dirty="0"/>
              <a:t> </a:t>
            </a:r>
            <a:r>
              <a:rPr lang="en-US" dirty="0">
                <a:solidFill>
                  <a:srgbClr val="663300"/>
                </a:solidFill>
              </a:rPr>
              <a:t>and learn about the benefits of becoming ANCC certified.</a:t>
            </a:r>
          </a:p>
        </p:txBody>
      </p:sp>
      <p:cxnSp>
        <p:nvCxnSpPr>
          <p:cNvPr id="19" name="Straight Connector 18"/>
          <p:cNvCxnSpPr/>
          <p:nvPr/>
        </p:nvCxnSpPr>
        <p:spPr>
          <a:xfrm>
            <a:off x="5715000" y="3347712"/>
            <a:ext cx="0" cy="2672088"/>
          </a:xfrm>
          <a:prstGeom prst="line">
            <a:avLst/>
          </a:prstGeom>
          <a:ln>
            <a:solidFill>
              <a:srgbClr val="663300"/>
            </a:solidFill>
          </a:ln>
        </p:spPr>
        <p:style>
          <a:lnRef idx="1">
            <a:schemeClr val="accent6"/>
          </a:lnRef>
          <a:fillRef idx="0">
            <a:schemeClr val="accent6"/>
          </a:fillRef>
          <a:effectRef idx="0">
            <a:schemeClr val="accent6"/>
          </a:effectRef>
          <a:fontRef idx="minor">
            <a:schemeClr val="tx1"/>
          </a:fontRef>
        </p:style>
      </p:cxnSp>
      <p:cxnSp>
        <p:nvCxnSpPr>
          <p:cNvPr id="20" name="Straight Connector 19"/>
          <p:cNvCxnSpPr/>
          <p:nvPr/>
        </p:nvCxnSpPr>
        <p:spPr>
          <a:xfrm>
            <a:off x="5715000" y="3349712"/>
            <a:ext cx="3048000" cy="0"/>
          </a:xfrm>
          <a:prstGeom prst="line">
            <a:avLst/>
          </a:prstGeom>
          <a:ln>
            <a:solidFill>
              <a:srgbClr val="663300"/>
            </a:solidFill>
          </a:ln>
        </p:spPr>
        <p:style>
          <a:lnRef idx="1">
            <a:schemeClr val="accent6"/>
          </a:lnRef>
          <a:fillRef idx="0">
            <a:schemeClr val="accent6"/>
          </a:fillRef>
          <a:effectRef idx="0">
            <a:schemeClr val="accent6"/>
          </a:effectRef>
          <a:fontRef idx="minor">
            <a:schemeClr val="tx1"/>
          </a:fontRef>
        </p:style>
      </p:cxnSp>
      <p:sp>
        <p:nvSpPr>
          <p:cNvPr id="21" name="Rectangle 20"/>
          <p:cNvSpPr/>
          <p:nvPr/>
        </p:nvSpPr>
        <p:spPr>
          <a:xfrm>
            <a:off x="-266700" y="1475509"/>
            <a:ext cx="9029700"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Follow Us on Social Media</a:t>
            </a:r>
          </a:p>
        </p:txBody>
      </p:sp>
      <p:sp>
        <p:nvSpPr>
          <p:cNvPr id="22" name="TextBox 21">
            <a:hlinkClick r:id="rId14"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sp>
        <p:nvSpPr>
          <p:cNvPr id="23" name="TextBox 22">
            <a:hlinkClick r:id="rId15" action="ppaction://hlinksldjump"/>
          </p:cNvPr>
          <p:cNvSpPr txBox="1"/>
          <p:nvPr/>
        </p:nvSpPr>
        <p:spPr>
          <a:xfrm>
            <a:off x="4953000" y="5882531"/>
            <a:ext cx="2321123" cy="261610"/>
          </a:xfrm>
          <a:prstGeom prst="rect">
            <a:avLst/>
          </a:prstGeom>
          <a:solidFill>
            <a:srgbClr val="051A85"/>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Information for Faculty Page</a:t>
            </a:r>
          </a:p>
        </p:txBody>
      </p:sp>
      <p:sp>
        <p:nvSpPr>
          <p:cNvPr id="24" name="TextBox 23">
            <a:extLst>
              <a:ext uri="{FF2B5EF4-FFF2-40B4-BE49-F238E27FC236}">
                <a16:creationId xmlns:a16="http://schemas.microsoft.com/office/drawing/2014/main" id="{6D0FBE3C-DBF1-486C-A6E9-BF4EFDBB51D8}"/>
              </a:ext>
            </a:extLst>
          </p:cNvPr>
          <p:cNvSpPr txBox="1"/>
          <p:nvPr/>
        </p:nvSpPr>
        <p:spPr>
          <a:xfrm>
            <a:off x="1181100" y="4495800"/>
            <a:ext cx="4762501" cy="369332"/>
          </a:xfrm>
          <a:prstGeom prst="rect">
            <a:avLst/>
          </a:prstGeom>
          <a:noFill/>
        </p:spPr>
        <p:txBody>
          <a:bodyPr wrap="square" rtlCol="0">
            <a:spAutoFit/>
          </a:bodyPr>
          <a:lstStyle/>
          <a:p>
            <a:r>
              <a:rPr lang="en-US" dirty="0">
                <a:hlinkClick r:id="rId16"/>
              </a:rPr>
              <a:t>ANCC: PreceptorMatch.com Facebook Group </a:t>
            </a:r>
            <a:endParaRPr lang="en-US" dirty="0"/>
          </a:p>
        </p:txBody>
      </p:sp>
      <p:sp>
        <p:nvSpPr>
          <p:cNvPr id="25" name="TextBox 24">
            <a:extLst>
              <a:ext uri="{FF2B5EF4-FFF2-40B4-BE49-F238E27FC236}">
                <a16:creationId xmlns:a16="http://schemas.microsoft.com/office/drawing/2014/main" id="{561B6B5C-D158-4B38-9F5E-76DBB7B266C5}"/>
              </a:ext>
            </a:extLst>
          </p:cNvPr>
          <p:cNvSpPr txBox="1"/>
          <p:nvPr/>
        </p:nvSpPr>
        <p:spPr>
          <a:xfrm>
            <a:off x="1231889" y="5541896"/>
            <a:ext cx="4343400" cy="369332"/>
          </a:xfrm>
          <a:prstGeom prst="rect">
            <a:avLst/>
          </a:prstGeom>
          <a:noFill/>
        </p:spPr>
        <p:txBody>
          <a:bodyPr wrap="square" rtlCol="0">
            <a:spAutoFit/>
          </a:bodyPr>
          <a:lstStyle/>
          <a:p>
            <a:r>
              <a:rPr lang="en-US" dirty="0">
                <a:hlinkClick r:id="rId17"/>
              </a:rPr>
              <a:t>ANCC: Graduate Student Facebook Group </a:t>
            </a:r>
            <a:endParaRPr lang="en-US" dirty="0"/>
          </a:p>
        </p:txBody>
      </p:sp>
    </p:spTree>
    <p:extLst>
      <p:ext uri="{BB962C8B-B14F-4D97-AF65-F5344CB8AC3E}">
        <p14:creationId xmlns:p14="http://schemas.microsoft.com/office/powerpoint/2010/main" val="3451366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ontent Placeholder 4"/>
          <p:cNvGraphicFramePr>
            <a:graphicFrameLocks/>
          </p:cNvGraphicFramePr>
          <p:nvPr>
            <p:extLst>
              <p:ext uri="{D42A27DB-BD31-4B8C-83A1-F6EECF244321}">
                <p14:modId xmlns:p14="http://schemas.microsoft.com/office/powerpoint/2010/main" val="2857256033"/>
              </p:ext>
            </p:extLst>
          </p:nvPr>
        </p:nvGraphicFramePr>
        <p:xfrm>
          <a:off x="-609600" y="1516697"/>
          <a:ext cx="7315200" cy="46986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0" name="Straight Connector 9"/>
          <p:cNvCxnSpPr/>
          <p:nvPr/>
        </p:nvCxnSpPr>
        <p:spPr>
          <a:xfrm>
            <a:off x="5943600" y="1536413"/>
            <a:ext cx="0" cy="4407187"/>
          </a:xfrm>
          <a:prstGeom prst="line">
            <a:avLst/>
          </a:prstGeom>
          <a:ln>
            <a:solidFill>
              <a:srgbClr val="6633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30382" y="1536413"/>
            <a:ext cx="4942114"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Overview</a:t>
            </a:r>
          </a:p>
        </p:txBody>
      </p:sp>
      <p:graphicFrame>
        <p:nvGraphicFramePr>
          <p:cNvPr id="9" name="Diagram 8"/>
          <p:cNvGraphicFramePr/>
          <p:nvPr>
            <p:extLst>
              <p:ext uri="{D42A27DB-BD31-4B8C-83A1-F6EECF244321}">
                <p14:modId xmlns:p14="http://schemas.microsoft.com/office/powerpoint/2010/main" val="925444630"/>
              </p:ext>
            </p:extLst>
          </p:nvPr>
        </p:nvGraphicFramePr>
        <p:xfrm>
          <a:off x="6089073" y="4151944"/>
          <a:ext cx="3048000" cy="2133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TextBox 13"/>
          <p:cNvSpPr txBox="1"/>
          <p:nvPr/>
        </p:nvSpPr>
        <p:spPr>
          <a:xfrm>
            <a:off x="6054436" y="4095690"/>
            <a:ext cx="3505200" cy="400110"/>
          </a:xfrm>
          <a:prstGeom prst="rect">
            <a:avLst/>
          </a:prstGeom>
          <a:noFill/>
        </p:spPr>
        <p:txBody>
          <a:bodyPr wrap="square" rtlCol="0">
            <a:spAutoFit/>
          </a:bodyPr>
          <a:lstStyle/>
          <a:p>
            <a:r>
              <a:rPr lang="en-US" sz="2000" b="1" dirty="0">
                <a:solidFill>
                  <a:srgbClr val="C8A616"/>
                </a:solidFill>
              </a:rPr>
              <a:t>Also learn about:  </a:t>
            </a:r>
          </a:p>
        </p:txBody>
      </p:sp>
      <p:pic>
        <p:nvPicPr>
          <p:cNvPr id="4102"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42561" y="1536413"/>
            <a:ext cx="3028950" cy="240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271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151205280"/>
              </p:ext>
            </p:extLst>
          </p:nvPr>
        </p:nvGraphicFramePr>
        <p:xfrm>
          <a:off x="-1219200" y="1696608"/>
          <a:ext cx="7010400" cy="45187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2590800"/>
            <a:ext cx="2819400" cy="256613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201887" y="1418771"/>
            <a:ext cx="4942114" cy="1077218"/>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Learn about Promotions </a:t>
            </a:r>
            <a:br>
              <a:rPr lang="en-US" sz="3200" b="1" dirty="0">
                <a:solidFill>
                  <a:srgbClr val="FAA61A"/>
                </a:solidFill>
                <a:effectLst>
                  <a:outerShdw blurRad="38100" dist="38100" dir="2700000" algn="tl">
                    <a:srgbClr val="000000">
                      <a:alpha val="43137"/>
                    </a:srgbClr>
                  </a:outerShdw>
                </a:effectLst>
              </a:rPr>
            </a:br>
            <a:r>
              <a:rPr lang="en-US" sz="3200" b="1" dirty="0">
                <a:solidFill>
                  <a:srgbClr val="FAA61A"/>
                </a:solidFill>
                <a:effectLst>
                  <a:outerShdw blurRad="38100" dist="38100" dir="2700000" algn="tl">
                    <a:srgbClr val="000000">
                      <a:alpha val="43137"/>
                    </a:srgbClr>
                  </a:outerShdw>
                </a:effectLst>
              </a:rPr>
              <a:t>via Social Media</a:t>
            </a:r>
          </a:p>
        </p:txBody>
      </p:sp>
      <p:sp>
        <p:nvSpPr>
          <p:cNvPr id="9" name="TextBox 8"/>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sp>
        <p:nvSpPr>
          <p:cNvPr id="10" name="TextBox 9">
            <a:hlinkClick r:id="rId10" action="ppaction://hlinksldjump"/>
          </p:cNvPr>
          <p:cNvSpPr txBox="1"/>
          <p:nvPr/>
        </p:nvSpPr>
        <p:spPr>
          <a:xfrm>
            <a:off x="4953000" y="5882531"/>
            <a:ext cx="2321123" cy="261610"/>
          </a:xfrm>
          <a:prstGeom prst="rect">
            <a:avLst/>
          </a:prstGeom>
          <a:solidFill>
            <a:srgbClr val="051A85"/>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Information for Faculty Page</a:t>
            </a:r>
          </a:p>
        </p:txBody>
      </p:sp>
    </p:spTree>
    <p:extLst>
      <p:ext uri="{BB962C8B-B14F-4D97-AF65-F5344CB8AC3E}">
        <p14:creationId xmlns:p14="http://schemas.microsoft.com/office/powerpoint/2010/main" val="1165165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22055" y="1439553"/>
            <a:ext cx="8610601"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Have Additional Questions?</a:t>
            </a:r>
          </a:p>
        </p:txBody>
      </p:sp>
      <p:sp>
        <p:nvSpPr>
          <p:cNvPr id="7" name="Rectangle 6"/>
          <p:cNvSpPr/>
          <p:nvPr/>
        </p:nvSpPr>
        <p:spPr>
          <a:xfrm>
            <a:off x="210787" y="2743200"/>
            <a:ext cx="5410200" cy="1323439"/>
          </a:xfrm>
          <a:prstGeom prst="rect">
            <a:avLst/>
          </a:prstGeom>
        </p:spPr>
        <p:txBody>
          <a:bodyPr wrap="square">
            <a:spAutoFit/>
          </a:bodyPr>
          <a:lstStyle/>
          <a:p>
            <a:r>
              <a:rPr lang="en-US" sz="2000" dirty="0">
                <a:solidFill>
                  <a:srgbClr val="663300"/>
                </a:solidFill>
              </a:rPr>
              <a:t>Contact our Customer Service Center at </a:t>
            </a:r>
            <a:br>
              <a:rPr lang="en-US" sz="2000" dirty="0">
                <a:solidFill>
                  <a:srgbClr val="663300"/>
                </a:solidFill>
              </a:rPr>
            </a:br>
            <a:r>
              <a:rPr lang="en-US" sz="2000" dirty="0">
                <a:solidFill>
                  <a:srgbClr val="663300"/>
                </a:solidFill>
              </a:rPr>
              <a:t>                          1.800.248.2378</a:t>
            </a:r>
            <a:br>
              <a:rPr lang="en-US" sz="2000" dirty="0">
                <a:solidFill>
                  <a:srgbClr val="663300"/>
                </a:solidFill>
              </a:rPr>
            </a:br>
            <a:r>
              <a:rPr lang="en-US" sz="2000" dirty="0">
                <a:solidFill>
                  <a:srgbClr val="663300"/>
                </a:solidFill>
              </a:rPr>
              <a:t>                                      or</a:t>
            </a:r>
            <a:br>
              <a:rPr lang="en-US" sz="2000" dirty="0">
                <a:solidFill>
                  <a:srgbClr val="663300"/>
                </a:solidFill>
              </a:rPr>
            </a:br>
            <a:r>
              <a:rPr lang="en-US" sz="2000" dirty="0">
                <a:solidFill>
                  <a:srgbClr val="663300"/>
                </a:solidFill>
              </a:rPr>
              <a:t>Via email at</a:t>
            </a:r>
            <a:r>
              <a:rPr lang="en-US" sz="2000" dirty="0">
                <a:solidFill>
                  <a:schemeClr val="tx2"/>
                </a:solidFill>
              </a:rPr>
              <a:t> </a:t>
            </a:r>
            <a:r>
              <a:rPr lang="en-US" sz="2000" dirty="0">
                <a:solidFill>
                  <a:schemeClr val="tx2"/>
                </a:solidFill>
                <a:hlinkClick r:id="rId4"/>
              </a:rPr>
              <a:t>certificationoutreach@ana.org</a:t>
            </a:r>
            <a:r>
              <a:rPr lang="en-US" sz="2000" dirty="0">
                <a:solidFill>
                  <a:schemeClr val="tx2"/>
                </a:solidFill>
              </a:rPr>
              <a:t> </a:t>
            </a:r>
            <a:endParaRPr lang="en-US" sz="2000"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2097613"/>
            <a:ext cx="3263669" cy="239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047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905"/>
          <a:stretch/>
        </p:blipFill>
        <p:spPr bwMode="auto">
          <a:xfrm>
            <a:off x="2082209" y="1465779"/>
            <a:ext cx="7043987"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177095"/>
            <a:ext cx="7147845" cy="1038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3400" y="4944495"/>
            <a:ext cx="580997" cy="595384"/>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5963" y="4935751"/>
            <a:ext cx="612873" cy="61287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0216" y="4982228"/>
            <a:ext cx="641349" cy="644912"/>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31693" y="4982228"/>
            <a:ext cx="640053" cy="644912"/>
          </a:xfrm>
          <a:prstGeom prst="rect">
            <a:avLst/>
          </a:prstGeom>
        </p:spPr>
      </p:pic>
      <p:pic>
        <p:nvPicPr>
          <p:cNvPr id="12" name="Picture 2" descr="C:\Users\katelyn.bern\AppData\Local\Microsoft\Windows\Temporary Internet Files\Content.Outlook\4KJ6R0Z8\ANCC Accredited PTAP Logo (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02814" y="5617012"/>
            <a:ext cx="618751" cy="6187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6920" y="5617013"/>
            <a:ext cx="609601" cy="618751"/>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62400" y="5224561"/>
            <a:ext cx="648908" cy="641590"/>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640506" y="5224561"/>
            <a:ext cx="637909" cy="639118"/>
          </a:xfrm>
          <a:prstGeom prst="rect">
            <a:avLst/>
          </a:prstGeom>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09800" y="5260585"/>
            <a:ext cx="648058" cy="541625"/>
          </a:xfrm>
          <a:prstGeom prst="rect">
            <a:avLst/>
          </a:prstGeom>
        </p:spPr>
      </p:pic>
      <p:pic>
        <p:nvPicPr>
          <p:cNvPr id="17" name="Picture 1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95602" y="5208181"/>
            <a:ext cx="685800" cy="674350"/>
          </a:xfrm>
          <a:prstGeom prst="rect">
            <a:avLst/>
          </a:prstGeom>
        </p:spPr>
      </p:pic>
      <p:sp>
        <p:nvSpPr>
          <p:cNvPr id="18" name="Rectangle 17"/>
          <p:cNvSpPr/>
          <p:nvPr/>
        </p:nvSpPr>
        <p:spPr>
          <a:xfrm>
            <a:off x="-87075" y="1536413"/>
            <a:ext cx="4942114"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ANCC Programs</a:t>
            </a:r>
          </a:p>
        </p:txBody>
      </p:sp>
      <p:sp>
        <p:nvSpPr>
          <p:cNvPr id="20" name="TextBox 19">
            <a:hlinkClick r:id="rId16"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pic>
        <p:nvPicPr>
          <p:cNvPr id="22" name="Picture 3"/>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891" y="2439999"/>
            <a:ext cx="1956723" cy="293238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75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3083497364"/>
              </p:ext>
            </p:extLst>
          </p:nvPr>
        </p:nvGraphicFramePr>
        <p:xfrm>
          <a:off x="128898" y="1752600"/>
          <a:ext cx="6424301" cy="4427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5329052" y="1371600"/>
            <a:ext cx="4942114" cy="1077218"/>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Credentialing </a:t>
            </a:r>
            <a:br>
              <a:rPr lang="en-US" sz="3200" b="1" dirty="0">
                <a:solidFill>
                  <a:srgbClr val="FAA61A"/>
                </a:solidFill>
                <a:effectLst>
                  <a:outerShdw blurRad="38100" dist="38100" dir="2700000" algn="tl">
                    <a:srgbClr val="000000">
                      <a:alpha val="43137"/>
                    </a:srgbClr>
                  </a:outerShdw>
                </a:effectLst>
              </a:rPr>
            </a:br>
            <a:r>
              <a:rPr lang="en-US" sz="3200" b="1" dirty="0">
                <a:solidFill>
                  <a:srgbClr val="FAA61A"/>
                </a:solidFill>
                <a:effectLst>
                  <a:outerShdw blurRad="38100" dist="38100" dir="2700000" algn="tl">
                    <a:srgbClr val="000000">
                      <a:alpha val="43137"/>
                    </a:srgbClr>
                  </a:outerShdw>
                </a:effectLst>
              </a:rPr>
              <a:t>Research</a:t>
            </a:r>
          </a:p>
        </p:txBody>
      </p:sp>
      <p:sp>
        <p:nvSpPr>
          <p:cNvPr id="9" name="TextBox 8">
            <a:hlinkClick r:id="rId9"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29301" y="2448818"/>
            <a:ext cx="2209800" cy="33953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37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Image result for Accreditation Board for Specialty Nursing Certification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979" y="5267832"/>
            <a:ext cx="3495942" cy="947484"/>
          </a:xfrm>
          <a:prstGeom prst="rect">
            <a:avLst/>
          </a:prstGeom>
          <a:noFill/>
          <a:ln>
            <a:noFill/>
          </a:ln>
        </p:spPr>
      </p:pic>
      <p:pic>
        <p:nvPicPr>
          <p:cNvPr id="7" name="Picture 6" descr="Image result for national commission for certifying agencie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74917" y="3889634"/>
            <a:ext cx="1430169" cy="1481591"/>
          </a:xfrm>
          <a:prstGeom prst="rect">
            <a:avLst/>
          </a:prstGeom>
          <a:noFill/>
          <a:ln>
            <a:noFill/>
          </a:ln>
        </p:spPr>
      </p:pic>
      <p:sp>
        <p:nvSpPr>
          <p:cNvPr id="8" name="Rectangle 7"/>
          <p:cNvSpPr/>
          <p:nvPr/>
        </p:nvSpPr>
        <p:spPr>
          <a:xfrm>
            <a:off x="389189" y="2978209"/>
            <a:ext cx="4109523" cy="400110"/>
          </a:xfrm>
          <a:prstGeom prst="rect">
            <a:avLst/>
          </a:prstGeom>
        </p:spPr>
        <p:txBody>
          <a:bodyPr wrap="none">
            <a:spAutoFit/>
          </a:bodyPr>
          <a:lstStyle/>
          <a:p>
            <a:r>
              <a:rPr lang="en-US" sz="2000" dirty="0">
                <a:solidFill>
                  <a:srgbClr val="663300"/>
                </a:solidFill>
              </a:rPr>
              <a:t>ANCC certifications are accredited by:</a:t>
            </a:r>
          </a:p>
        </p:txBody>
      </p:sp>
      <p:sp>
        <p:nvSpPr>
          <p:cNvPr id="9" name="Rectangle 8"/>
          <p:cNvSpPr/>
          <p:nvPr/>
        </p:nvSpPr>
        <p:spPr>
          <a:xfrm>
            <a:off x="-228600" y="1447800"/>
            <a:ext cx="4942114"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Accreditation</a:t>
            </a:r>
          </a:p>
        </p:txBody>
      </p:sp>
      <p:sp>
        <p:nvSpPr>
          <p:cNvPr id="11" name="TextBox 10">
            <a:hlinkClick r:id="rId6"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pic>
        <p:nvPicPr>
          <p:cNvPr id="12" name="Picture 3" descr="C:\Users\katelyn.bern\AppData\Local\Microsoft\Windows\Temporary Internet Files\Content.Outlook\4KJ6R0Z8\iStock-506479358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7800" y="2032575"/>
            <a:ext cx="3591317" cy="285530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a:off x="4736275" y="1740188"/>
            <a:ext cx="0" cy="4273148"/>
          </a:xfrm>
          <a:prstGeom prst="line">
            <a:avLst/>
          </a:prstGeom>
          <a:ln>
            <a:solidFill>
              <a:srgbClr val="964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43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 y="4996011"/>
            <a:ext cx="5252816" cy="1015663"/>
          </a:xfrm>
          <a:prstGeom prst="rect">
            <a:avLst/>
          </a:prstGeom>
        </p:spPr>
        <p:txBody>
          <a:bodyPr wrap="square">
            <a:spAutoFit/>
          </a:bodyPr>
          <a:lstStyle/>
          <a:p>
            <a:pPr marL="0" lvl="0" indent="0">
              <a:buNone/>
            </a:pPr>
            <a:r>
              <a:rPr lang="en-US" sz="2000" dirty="0">
                <a:solidFill>
                  <a:srgbClr val="663300"/>
                </a:solidFill>
              </a:rPr>
              <a:t>ANCC is the only nurse credentialing organization to successfully achieve  </a:t>
            </a:r>
            <a:br>
              <a:rPr lang="en-US" sz="2000" dirty="0">
                <a:solidFill>
                  <a:srgbClr val="663300"/>
                </a:solidFill>
              </a:rPr>
            </a:br>
            <a:r>
              <a:rPr lang="en-US" sz="2000" dirty="0">
                <a:solidFill>
                  <a:srgbClr val="663300"/>
                </a:solidFill>
              </a:rPr>
              <a:t>ISO 9001:2015 </a:t>
            </a:r>
          </a:p>
        </p:txBody>
      </p:sp>
      <p:pic>
        <p:nvPicPr>
          <p:cNvPr id="1026" name="Picture 1" descr="image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0" y="2266067"/>
            <a:ext cx="3909659" cy="226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28600" y="1413164"/>
            <a:ext cx="8001000"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International Standards Organization (ISO)</a:t>
            </a:r>
          </a:p>
        </p:txBody>
      </p:sp>
      <p:sp>
        <p:nvSpPr>
          <p:cNvPr id="9" name="TextBox 8">
            <a:hlinkClick r:id="rId6"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pic>
        <p:nvPicPr>
          <p:cNvPr id="614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73781" y="2266067"/>
            <a:ext cx="3793331" cy="2432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4648200" y="2057400"/>
            <a:ext cx="0" cy="3955936"/>
          </a:xfrm>
          <a:prstGeom prst="line">
            <a:avLst/>
          </a:prstGeom>
          <a:ln>
            <a:solidFill>
              <a:srgbClr val="964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542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491239333"/>
              </p:ext>
            </p:extLst>
          </p:nvPr>
        </p:nvGraphicFramePr>
        <p:xfrm>
          <a:off x="96852" y="2086660"/>
          <a:ext cx="5313348" cy="4070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228600" y="1447800"/>
            <a:ext cx="4942114"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All Certification Programs</a:t>
            </a:r>
          </a:p>
        </p:txBody>
      </p:sp>
      <p:sp>
        <p:nvSpPr>
          <p:cNvPr id="9" name="TextBox 8">
            <a:hlinkClick r:id="rId9"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2046430"/>
            <a:ext cx="3489063" cy="2859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453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6248400" y="2514600"/>
            <a:ext cx="838200" cy="0"/>
          </a:xfrm>
          <a:prstGeom prst="straightConnector1">
            <a:avLst/>
          </a:prstGeom>
          <a:ln>
            <a:solidFill>
              <a:srgbClr val="964B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0500" y="1384012"/>
            <a:ext cx="9029700"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Certification Programs for Advanced Practice</a:t>
            </a:r>
          </a:p>
        </p:txBody>
      </p:sp>
      <p:sp>
        <p:nvSpPr>
          <p:cNvPr id="15" name="TextBox 14">
            <a:hlinkClick r:id="rId4"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pic>
        <p:nvPicPr>
          <p:cNvPr id="1026" name="Picture 2" descr="C:\Users\katelyn.bern\AppData\Local\Microsoft\Windows\Temporary Internet Files\Content.Outlook\4KJ6R0Z8\iStock-486547925 (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10" y="2336723"/>
            <a:ext cx="2166901" cy="32503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16" name="Diagram 15">
            <a:extLst>
              <a:ext uri="{FF2B5EF4-FFF2-40B4-BE49-F238E27FC236}">
                <a16:creationId xmlns:a16="http://schemas.microsoft.com/office/drawing/2014/main" id="{82462A0F-AC04-456C-AF2C-0FBB8B91A96E}"/>
              </a:ext>
            </a:extLst>
          </p:cNvPr>
          <p:cNvGraphicFramePr/>
          <p:nvPr>
            <p:extLst>
              <p:ext uri="{D42A27DB-BD31-4B8C-83A1-F6EECF244321}">
                <p14:modId xmlns:p14="http://schemas.microsoft.com/office/powerpoint/2010/main" val="4256083967"/>
              </p:ext>
            </p:extLst>
          </p:nvPr>
        </p:nvGraphicFramePr>
        <p:xfrm>
          <a:off x="2209800" y="1934094"/>
          <a:ext cx="6858000" cy="39484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7" name="Straight Arrow Connector 16">
            <a:extLst>
              <a:ext uri="{FF2B5EF4-FFF2-40B4-BE49-F238E27FC236}">
                <a16:creationId xmlns:a16="http://schemas.microsoft.com/office/drawing/2014/main" id="{31E1524F-A69B-4579-BFD7-80722361545C}"/>
              </a:ext>
            </a:extLst>
          </p:cNvPr>
          <p:cNvCxnSpPr/>
          <p:nvPr/>
        </p:nvCxnSpPr>
        <p:spPr>
          <a:xfrm>
            <a:off x="6248400" y="2819400"/>
            <a:ext cx="838200" cy="0"/>
          </a:xfrm>
          <a:prstGeom prst="straightConnector1">
            <a:avLst/>
          </a:prstGeom>
          <a:ln>
            <a:solidFill>
              <a:srgbClr val="964B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732D91C-A414-498E-83E9-535F3EBB56FD}"/>
              </a:ext>
            </a:extLst>
          </p:cNvPr>
          <p:cNvCxnSpPr>
            <a:cxnSpLocks/>
          </p:cNvCxnSpPr>
          <p:nvPr/>
        </p:nvCxnSpPr>
        <p:spPr>
          <a:xfrm>
            <a:off x="6248400" y="3124200"/>
            <a:ext cx="838200" cy="0"/>
          </a:xfrm>
          <a:prstGeom prst="straightConnector1">
            <a:avLst/>
          </a:prstGeom>
          <a:ln>
            <a:solidFill>
              <a:srgbClr val="964B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D232D88-A5F0-4F4F-AA65-B7A814686EF3}"/>
              </a:ext>
            </a:extLst>
          </p:cNvPr>
          <p:cNvCxnSpPr/>
          <p:nvPr/>
        </p:nvCxnSpPr>
        <p:spPr>
          <a:xfrm>
            <a:off x="6248400" y="3581400"/>
            <a:ext cx="838200" cy="0"/>
          </a:xfrm>
          <a:prstGeom prst="straightConnector1">
            <a:avLst/>
          </a:prstGeom>
          <a:ln>
            <a:solidFill>
              <a:srgbClr val="964B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B45D6B3-A662-4550-91CB-FA711BDF9C32}"/>
              </a:ext>
            </a:extLst>
          </p:cNvPr>
          <p:cNvCxnSpPr/>
          <p:nvPr/>
        </p:nvCxnSpPr>
        <p:spPr>
          <a:xfrm>
            <a:off x="6248400" y="4114800"/>
            <a:ext cx="838200" cy="0"/>
          </a:xfrm>
          <a:prstGeom prst="straightConnector1">
            <a:avLst/>
          </a:prstGeom>
          <a:ln>
            <a:solidFill>
              <a:srgbClr val="964B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633F024-8B07-410B-BF21-2D99F70A91BA}"/>
              </a:ext>
            </a:extLst>
          </p:cNvPr>
          <p:cNvCxnSpPr/>
          <p:nvPr/>
        </p:nvCxnSpPr>
        <p:spPr>
          <a:xfrm>
            <a:off x="6248400" y="4876800"/>
            <a:ext cx="838200" cy="0"/>
          </a:xfrm>
          <a:prstGeom prst="straightConnector1">
            <a:avLst/>
          </a:prstGeom>
          <a:ln>
            <a:solidFill>
              <a:srgbClr val="964B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4856C2E-49C9-4BC9-926E-CF5919EE43FB}"/>
              </a:ext>
            </a:extLst>
          </p:cNvPr>
          <p:cNvCxnSpPr/>
          <p:nvPr/>
        </p:nvCxnSpPr>
        <p:spPr>
          <a:xfrm>
            <a:off x="6248400" y="5638800"/>
            <a:ext cx="838200" cy="0"/>
          </a:xfrm>
          <a:prstGeom prst="straightConnector1">
            <a:avLst/>
          </a:prstGeom>
          <a:ln>
            <a:solidFill>
              <a:srgbClr val="964B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77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katelyn.bern\Desktop\Cap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4996" y="4495800"/>
            <a:ext cx="5791200" cy="17195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84" y="0"/>
            <a:ext cx="7767416" cy="1447800"/>
          </a:xfrm>
          <a:prstGeom prst="rect">
            <a:avLst/>
          </a:prstGeom>
          <a:solidFill>
            <a:srgbClr val="FFC000"/>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200" y="76200"/>
            <a:ext cx="7620000" cy="1295400"/>
          </a:xfrm>
          <a:prstGeom prst="rect">
            <a:avLst/>
          </a:prstGeom>
          <a:solidFill>
            <a:schemeClr val="bg1"/>
          </a:solidFill>
          <a:ln>
            <a:solidFill>
              <a:srgbClr val="C09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C000"/>
                </a:solidFill>
              </a:rPr>
              <a:t>                                  </a:t>
            </a:r>
            <a:r>
              <a:rPr lang="en-US" sz="2800" b="1" dirty="0">
                <a:solidFill>
                  <a:srgbClr val="FFC000"/>
                </a:solidFill>
                <a:effectLst>
                  <a:innerShdw blurRad="63500" dist="50800" dir="16200000">
                    <a:prstClr val="black">
                      <a:alpha val="50000"/>
                    </a:prstClr>
                  </a:innerShdw>
                </a:effectLst>
              </a:rPr>
              <a:t>APRN Faculty Toolkit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0" y="381000"/>
            <a:ext cx="2368834" cy="563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Diagram 5"/>
          <p:cNvGraphicFramePr/>
          <p:nvPr>
            <p:extLst>
              <p:ext uri="{D42A27DB-BD31-4B8C-83A1-F6EECF244321}">
                <p14:modId xmlns:p14="http://schemas.microsoft.com/office/powerpoint/2010/main" val="2495007201"/>
              </p:ext>
            </p:extLst>
          </p:nvPr>
        </p:nvGraphicFramePr>
        <p:xfrm>
          <a:off x="2396836" y="1684714"/>
          <a:ext cx="6477000" cy="4013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190500" y="1465091"/>
            <a:ext cx="9029700" cy="584775"/>
          </a:xfrm>
          <a:prstGeom prst="rect">
            <a:avLst/>
          </a:prstGeom>
        </p:spPr>
        <p:txBody>
          <a:bodyPr wrap="square">
            <a:spAutoFit/>
            <a:scene3d>
              <a:camera prst="orthographicFront"/>
              <a:lightRig rig="threePt" dir="t"/>
            </a:scene3d>
            <a:sp3d extrusionH="57150">
              <a:bevelT w="82550" h="38100" prst="coolSlant"/>
            </a:sp3d>
          </a:bodyPr>
          <a:lstStyle/>
          <a:p>
            <a:pPr algn="ctr"/>
            <a:r>
              <a:rPr lang="en-US" sz="3200" b="1" dirty="0">
                <a:solidFill>
                  <a:srgbClr val="FAA61A"/>
                </a:solidFill>
                <a:effectLst>
                  <a:outerShdw blurRad="38100" dist="38100" dir="2700000" algn="tl">
                    <a:srgbClr val="000000">
                      <a:alpha val="43137"/>
                    </a:srgbClr>
                  </a:outerShdw>
                </a:effectLst>
              </a:rPr>
              <a:t>Consensus Model for APRN Regulations</a:t>
            </a:r>
          </a:p>
        </p:txBody>
      </p:sp>
      <p:sp>
        <p:nvSpPr>
          <p:cNvPr id="8" name="TextBox 7">
            <a:hlinkClick r:id="rId9" action="ppaction://hlinksldjump"/>
          </p:cNvPr>
          <p:cNvSpPr txBox="1"/>
          <p:nvPr/>
        </p:nvSpPr>
        <p:spPr>
          <a:xfrm>
            <a:off x="7465963" y="5882531"/>
            <a:ext cx="1601837" cy="261610"/>
          </a:xfrm>
          <a:prstGeom prst="rect">
            <a:avLst/>
          </a:prstGeom>
          <a:solidFill>
            <a:srgbClr val="663300"/>
          </a:solidFill>
          <a:scene3d>
            <a:camera prst="orthographicFront"/>
            <a:lightRig rig="threePt" dir="t"/>
          </a:scene3d>
          <a:sp3d>
            <a:bevelT w="152400" h="50800" prst="softRound"/>
          </a:sp3d>
        </p:spPr>
        <p:txBody>
          <a:bodyPr wrap="square" rtlCol="0">
            <a:spAutoFit/>
          </a:bodyPr>
          <a:lstStyle/>
          <a:p>
            <a:pPr algn="ctr"/>
            <a:r>
              <a:rPr lang="en-US" sz="1100" b="1" dirty="0">
                <a:solidFill>
                  <a:schemeClr val="bg1"/>
                </a:solidFill>
              </a:rPr>
              <a:t>Back to Overview Page</a:t>
            </a:r>
          </a:p>
        </p:txBody>
      </p:sp>
      <p:pic>
        <p:nvPicPr>
          <p:cNvPr id="717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35" y="2049865"/>
            <a:ext cx="2257265" cy="410152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339128"/>
      </p:ext>
    </p:extLst>
  </p:cSld>
  <p:clrMapOvr>
    <a:masterClrMapping/>
  </p:clrMapOvr>
</p:sld>
</file>

<file path=ppt/theme/theme1.xml><?xml version="1.0" encoding="utf-8"?>
<a:theme xmlns:a="http://schemas.openxmlformats.org/drawingml/2006/main" name="ANCC Programs PPT Template 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cred 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gnet colored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agnet 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ertification colored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ertification white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athway colored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ANCC Programs PPT Template 2018</Template>
  <TotalTime>1383</TotalTime>
  <Words>1284</Words>
  <Application>Microsoft Office PowerPoint</Application>
  <PresentationFormat>On-screen Show (4:3)</PresentationFormat>
  <Paragraphs>176</Paragraphs>
  <Slides>21</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21</vt:i4>
      </vt:variant>
    </vt:vector>
  </HeadingPairs>
  <TitlesOfParts>
    <vt:vector size="30" baseType="lpstr">
      <vt:lpstr>Arial</vt:lpstr>
      <vt:lpstr>Calibri</vt:lpstr>
      <vt:lpstr>ANCC Programs PPT Template 2018</vt:lpstr>
      <vt:lpstr>Accred white background</vt:lpstr>
      <vt:lpstr>Magnet colored background</vt:lpstr>
      <vt:lpstr>Magnet white background</vt:lpstr>
      <vt:lpstr>Certification colored background</vt:lpstr>
      <vt:lpstr>Certification white background</vt:lpstr>
      <vt:lpstr>Pathway colored 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American Nurses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Lourdes Careaga</dc:creator>
  <cp:lastModifiedBy>Katelyn Bern</cp:lastModifiedBy>
  <cp:revision>99</cp:revision>
  <dcterms:created xsi:type="dcterms:W3CDTF">2018-01-31T16:42:48Z</dcterms:created>
  <dcterms:modified xsi:type="dcterms:W3CDTF">2018-11-14T21:06:23Z</dcterms:modified>
</cp:coreProperties>
</file>